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90" r:id="rId2"/>
    <p:sldId id="412" r:id="rId3"/>
    <p:sldId id="391" r:id="rId4"/>
    <p:sldId id="392" r:id="rId5"/>
    <p:sldId id="417" r:id="rId6"/>
    <p:sldId id="416" r:id="rId7"/>
    <p:sldId id="415" r:id="rId8"/>
    <p:sldId id="414" r:id="rId9"/>
    <p:sldId id="413" r:id="rId10"/>
    <p:sldId id="298" r:id="rId11"/>
    <p:sldId id="257" r:id="rId12"/>
    <p:sldId id="419" r:id="rId13"/>
    <p:sldId id="418" r:id="rId14"/>
    <p:sldId id="315" r:id="rId15"/>
    <p:sldId id="420" r:id="rId16"/>
    <p:sldId id="313" r:id="rId17"/>
    <p:sldId id="423" r:id="rId18"/>
    <p:sldId id="422" r:id="rId19"/>
    <p:sldId id="421" r:id="rId20"/>
    <p:sldId id="433" r:id="rId21"/>
    <p:sldId id="318" r:id="rId22"/>
    <p:sldId id="425" r:id="rId23"/>
    <p:sldId id="426" r:id="rId24"/>
    <p:sldId id="314" r:id="rId25"/>
    <p:sldId id="427" r:id="rId26"/>
    <p:sldId id="316" r:id="rId27"/>
    <p:sldId id="432" r:id="rId28"/>
    <p:sldId id="431" r:id="rId29"/>
    <p:sldId id="430" r:id="rId30"/>
    <p:sldId id="429" r:id="rId31"/>
    <p:sldId id="428" r:id="rId32"/>
    <p:sldId id="317" r:id="rId33"/>
    <p:sldId id="393" r:id="rId34"/>
    <p:sldId id="440" r:id="rId35"/>
    <p:sldId id="441" r:id="rId36"/>
    <p:sldId id="442" r:id="rId37"/>
    <p:sldId id="438" r:id="rId38"/>
    <p:sldId id="437" r:id="rId39"/>
    <p:sldId id="436" r:id="rId40"/>
    <p:sldId id="435" r:id="rId41"/>
    <p:sldId id="434" r:id="rId42"/>
    <p:sldId id="312" r:id="rId43"/>
    <p:sldId id="395" r:id="rId44"/>
    <p:sldId id="259" r:id="rId45"/>
    <p:sldId id="444" r:id="rId46"/>
    <p:sldId id="443" r:id="rId47"/>
    <p:sldId id="300" r:id="rId48"/>
    <p:sldId id="301" r:id="rId49"/>
    <p:sldId id="446" r:id="rId50"/>
    <p:sldId id="445" r:id="rId51"/>
    <p:sldId id="302" r:id="rId52"/>
    <p:sldId id="447" r:id="rId53"/>
    <p:sldId id="303" r:id="rId54"/>
    <p:sldId id="448" r:id="rId55"/>
    <p:sldId id="304" r:id="rId56"/>
    <p:sldId id="449" r:id="rId57"/>
    <p:sldId id="310" r:id="rId58"/>
    <p:sldId id="450" r:id="rId59"/>
    <p:sldId id="308" r:id="rId60"/>
    <p:sldId id="451" r:id="rId61"/>
    <p:sldId id="305" r:id="rId62"/>
    <p:sldId id="455" r:id="rId63"/>
    <p:sldId id="454" r:id="rId64"/>
    <p:sldId id="453" r:id="rId65"/>
    <p:sldId id="452" r:id="rId66"/>
    <p:sldId id="307" r:id="rId67"/>
    <p:sldId id="411" r:id="rId68"/>
    <p:sldId id="299" r:id="rId69"/>
    <p:sldId id="274" r:id="rId70"/>
    <p:sldId id="258" r:id="rId71"/>
    <p:sldId id="456" r:id="rId72"/>
    <p:sldId id="260" r:id="rId73"/>
    <p:sldId id="271" r:id="rId74"/>
    <p:sldId id="458" r:id="rId75"/>
    <p:sldId id="457" r:id="rId76"/>
    <p:sldId id="261" r:id="rId77"/>
    <p:sldId id="459" r:id="rId78"/>
    <p:sldId id="262" r:id="rId79"/>
    <p:sldId id="263" r:id="rId80"/>
    <p:sldId id="460" r:id="rId81"/>
    <p:sldId id="269" r:id="rId82"/>
    <p:sldId id="267" r:id="rId83"/>
    <p:sldId id="461" r:id="rId84"/>
    <p:sldId id="266" r:id="rId85"/>
    <p:sldId id="462" r:id="rId86"/>
    <p:sldId id="463" r:id="rId87"/>
    <p:sldId id="268" r:id="rId88"/>
    <p:sldId id="270" r:id="rId89"/>
    <p:sldId id="464" r:id="rId90"/>
    <p:sldId id="265" r:id="rId91"/>
    <p:sldId id="276" r:id="rId92"/>
    <p:sldId id="466" r:id="rId93"/>
    <p:sldId id="465" r:id="rId94"/>
    <p:sldId id="277" r:id="rId95"/>
    <p:sldId id="467" r:id="rId96"/>
    <p:sldId id="278" r:id="rId97"/>
    <p:sldId id="272" r:id="rId98"/>
    <p:sldId id="469" r:id="rId99"/>
    <p:sldId id="468" r:id="rId100"/>
    <p:sldId id="279" r:id="rId101"/>
    <p:sldId id="471" r:id="rId102"/>
    <p:sldId id="470" r:id="rId103"/>
    <p:sldId id="280" r:id="rId104"/>
    <p:sldId id="282" r:id="rId105"/>
    <p:sldId id="472" r:id="rId106"/>
    <p:sldId id="473" r:id="rId107"/>
    <p:sldId id="283" r:id="rId10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30928-11C5-4EB6-8668-8E00DD5882CE}" v="4354" dt="2020-12-15T10:03:52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4660"/>
  </p:normalViewPr>
  <p:slideViewPr>
    <p:cSldViewPr snapToGrid="0">
      <p:cViewPr varScale="1">
        <p:scale>
          <a:sx n="67" d="100"/>
          <a:sy n="67" d="100"/>
        </p:scale>
        <p:origin x="2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5CC30928-11C5-4EB6-8668-8E00DD5882CE}"/>
    <pc:docChg chg="undo custSel addSld delSld modSld sldOrd">
      <pc:chgData name="Evgenia Korneva" userId="e62070071816427d" providerId="LiveId" clId="{5CC30928-11C5-4EB6-8668-8E00DD5882CE}" dt="2020-12-15T17:49:03.221" v="11149" actId="2696"/>
      <pc:docMkLst>
        <pc:docMk/>
      </pc:docMkLst>
      <pc:sldChg chg="del">
        <pc:chgData name="Evgenia Korneva" userId="e62070071816427d" providerId="LiveId" clId="{5CC30928-11C5-4EB6-8668-8E00DD5882CE}" dt="2020-12-15T06:07:31.549" v="9432" actId="2696"/>
        <pc:sldMkLst>
          <pc:docMk/>
          <pc:sldMk cId="718825110" sldId="256"/>
        </pc:sldMkLst>
      </pc:sldChg>
      <pc:sldChg chg="modSp ord">
        <pc:chgData name="Evgenia Korneva" userId="e62070071816427d" providerId="LiveId" clId="{5CC30928-11C5-4EB6-8668-8E00DD5882CE}" dt="2020-12-15T05:17:45.332" v="7442" actId="20577"/>
        <pc:sldMkLst>
          <pc:docMk/>
          <pc:sldMk cId="2101230187" sldId="257"/>
        </pc:sldMkLst>
        <pc:spChg chg="mod">
          <ac:chgData name="Evgenia Korneva" userId="e62070071816427d" providerId="LiveId" clId="{5CC30928-11C5-4EB6-8668-8E00DD5882CE}" dt="2020-12-15T05:17:45.332" v="7442" actId="20577"/>
          <ac:spMkLst>
            <pc:docMk/>
            <pc:sldMk cId="2101230187" sldId="257"/>
            <ac:spMk id="5" creationId="{111EFF2A-E021-4151-A43D-03AA77C1FBEF}"/>
          </ac:spMkLst>
        </pc:spChg>
      </pc:sldChg>
      <pc:sldChg chg="ord">
        <pc:chgData name="Evgenia Korneva" userId="e62070071816427d" providerId="LiveId" clId="{5CC30928-11C5-4EB6-8668-8E00DD5882CE}" dt="2020-12-15T04:24:59.574" v="5333"/>
        <pc:sldMkLst>
          <pc:docMk/>
          <pc:sldMk cId="2287765400" sldId="259"/>
        </pc:sldMkLst>
      </pc:sldChg>
      <pc:sldChg chg="modSp add">
        <pc:chgData name="Evgenia Korneva" userId="e62070071816427d" providerId="LiveId" clId="{5CC30928-11C5-4EB6-8668-8E00DD5882CE}" dt="2020-12-14T19:30:30.070" v="371" actId="20577"/>
        <pc:sldMkLst>
          <pc:docMk/>
          <pc:sldMk cId="383912119" sldId="260"/>
        </pc:sldMkLst>
        <pc:spChg chg="mod">
          <ac:chgData name="Evgenia Korneva" userId="e62070071816427d" providerId="LiveId" clId="{5CC30928-11C5-4EB6-8668-8E00DD5882CE}" dt="2020-12-14T19:24:10.651" v="17" actId="113"/>
          <ac:spMkLst>
            <pc:docMk/>
            <pc:sldMk cId="383912119" sldId="260"/>
            <ac:spMk id="2" creationId="{CB86B624-2F91-4963-B181-BEFF9D8B8314}"/>
          </ac:spMkLst>
        </pc:spChg>
        <pc:spChg chg="mod">
          <ac:chgData name="Evgenia Korneva" userId="e62070071816427d" providerId="LiveId" clId="{5CC30928-11C5-4EB6-8668-8E00DD5882CE}" dt="2020-12-14T19:30:30.070" v="371" actId="20577"/>
          <ac:spMkLst>
            <pc:docMk/>
            <pc:sldMk cId="383912119" sldId="260"/>
            <ac:spMk id="3" creationId="{8FED5062-DFDE-497C-A9B3-706A4C93AA29}"/>
          </ac:spMkLst>
        </pc:spChg>
      </pc:sldChg>
      <pc:sldChg chg="modSp add">
        <pc:chgData name="Evgenia Korneva" userId="e62070071816427d" providerId="LiveId" clId="{5CC30928-11C5-4EB6-8668-8E00DD5882CE}" dt="2020-12-14T20:35:11.828" v="2772"/>
        <pc:sldMkLst>
          <pc:docMk/>
          <pc:sldMk cId="1858815219" sldId="261"/>
        </pc:sldMkLst>
        <pc:spChg chg="mod">
          <ac:chgData name="Evgenia Korneva" userId="e62070071816427d" providerId="LiveId" clId="{5CC30928-11C5-4EB6-8668-8E00DD5882CE}" dt="2020-12-14T19:28:49.658" v="276" actId="113"/>
          <ac:spMkLst>
            <pc:docMk/>
            <pc:sldMk cId="1858815219" sldId="261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0:35:11.828" v="2772"/>
          <ac:spMkLst>
            <pc:docMk/>
            <pc:sldMk cId="1858815219" sldId="261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4T19:44:00.293" v="960" actId="114"/>
        <pc:sldMkLst>
          <pc:docMk/>
          <pc:sldMk cId="2851671357" sldId="262"/>
        </pc:sldMkLst>
        <pc:spChg chg="mod">
          <ac:chgData name="Evgenia Korneva" userId="e62070071816427d" providerId="LiveId" clId="{5CC30928-11C5-4EB6-8668-8E00DD5882CE}" dt="2020-12-14T19:44:00.293" v="960" actId="114"/>
          <ac:spMkLst>
            <pc:docMk/>
            <pc:sldMk cId="2851671357" sldId="262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4T20:06:46.172" v="1872" actId="113"/>
        <pc:sldMkLst>
          <pc:docMk/>
          <pc:sldMk cId="2752837771" sldId="263"/>
        </pc:sldMkLst>
        <pc:spChg chg="mod">
          <ac:chgData name="Evgenia Korneva" userId="e62070071816427d" providerId="LiveId" clId="{5CC30928-11C5-4EB6-8668-8E00DD5882CE}" dt="2020-12-14T19:53:49.337" v="1076" actId="20577"/>
          <ac:spMkLst>
            <pc:docMk/>
            <pc:sldMk cId="2752837771" sldId="263"/>
            <ac:spMk id="2" creationId="{4FD5F6BE-3546-46F2-A997-34BBAA7D859D}"/>
          </ac:spMkLst>
        </pc:spChg>
        <pc:spChg chg="mod">
          <ac:chgData name="Evgenia Korneva" userId="e62070071816427d" providerId="LiveId" clId="{5CC30928-11C5-4EB6-8668-8E00DD5882CE}" dt="2020-12-14T20:06:46.172" v="1872" actId="113"/>
          <ac:spMkLst>
            <pc:docMk/>
            <pc:sldMk cId="2752837771" sldId="263"/>
            <ac:spMk id="3" creationId="{B92BF32A-FD08-4658-AAF6-BD9C23AEAD9C}"/>
          </ac:spMkLst>
        </pc:spChg>
      </pc:sldChg>
      <pc:sldChg chg="addSp delSp modSp add del">
        <pc:chgData name="Evgenia Korneva" userId="e62070071816427d" providerId="LiveId" clId="{5CC30928-11C5-4EB6-8668-8E00DD5882CE}" dt="2020-12-14T23:04:11.968" v="3907" actId="2696"/>
        <pc:sldMkLst>
          <pc:docMk/>
          <pc:sldMk cId="4252214520" sldId="264"/>
        </pc:sldMkLst>
        <pc:spChg chg="mod">
          <ac:chgData name="Evgenia Korneva" userId="e62070071816427d" providerId="LiveId" clId="{5CC30928-11C5-4EB6-8668-8E00DD5882CE}" dt="2020-12-14T19:53:59.889" v="1087" actId="113"/>
          <ac:spMkLst>
            <pc:docMk/>
            <pc:sldMk cId="4252214520" sldId="264"/>
            <ac:spMk id="2" creationId="{3BDA46C0-76F9-4B18-BF1B-73CB603DF1E0}"/>
          </ac:spMkLst>
        </pc:spChg>
        <pc:spChg chg="del">
          <ac:chgData name="Evgenia Korneva" userId="e62070071816427d" providerId="LiveId" clId="{5CC30928-11C5-4EB6-8668-8E00DD5882CE}" dt="2020-12-14T19:54:26.526" v="1089"/>
          <ac:spMkLst>
            <pc:docMk/>
            <pc:sldMk cId="4252214520" sldId="264"/>
            <ac:spMk id="3" creationId="{C17DD5DD-0625-4CAF-BD55-DEE515C79365}"/>
          </ac:spMkLst>
        </pc:spChg>
        <pc:graphicFrameChg chg="add mod ord modGraphic">
          <ac:chgData name="Evgenia Korneva" userId="e62070071816427d" providerId="LiveId" clId="{5CC30928-11C5-4EB6-8668-8E00DD5882CE}" dt="2020-12-14T19:57:19.295" v="1243" actId="14734"/>
          <ac:graphicFrameMkLst>
            <pc:docMk/>
            <pc:sldMk cId="4252214520" sldId="264"/>
            <ac:graphicFrameMk id="4" creationId="{77411BC0-6D62-47AE-859C-9593533EA66B}"/>
          </ac:graphicFrameMkLst>
        </pc:graphicFrameChg>
      </pc:sldChg>
      <pc:sldChg chg="modSp add">
        <pc:chgData name="Evgenia Korneva" userId="e62070071816427d" providerId="LiveId" clId="{5CC30928-11C5-4EB6-8668-8E00DD5882CE}" dt="2020-12-14T20:24:35.887" v="2427" actId="113"/>
        <pc:sldMkLst>
          <pc:docMk/>
          <pc:sldMk cId="1327771020" sldId="265"/>
        </pc:sldMkLst>
        <pc:spChg chg="mod">
          <ac:chgData name="Evgenia Korneva" userId="e62070071816427d" providerId="LiveId" clId="{5CC30928-11C5-4EB6-8668-8E00DD5882CE}" dt="2020-12-14T20:23:47.860" v="2392"/>
          <ac:spMkLst>
            <pc:docMk/>
            <pc:sldMk cId="1327771020" sldId="265"/>
            <ac:spMk id="2" creationId="{AA3D2EAC-CBAF-4FE5-8EF2-CB58C685A2AD}"/>
          </ac:spMkLst>
        </pc:spChg>
        <pc:spChg chg="mod">
          <ac:chgData name="Evgenia Korneva" userId="e62070071816427d" providerId="LiveId" clId="{5CC30928-11C5-4EB6-8668-8E00DD5882CE}" dt="2020-12-14T20:24:35.887" v="2427" actId="113"/>
          <ac:spMkLst>
            <pc:docMk/>
            <pc:sldMk cId="1327771020" sldId="265"/>
            <ac:spMk id="3" creationId="{F0C92ED6-BBF0-4DA2-966A-947B492F3EB5}"/>
          </ac:spMkLst>
        </pc:spChg>
      </pc:sldChg>
      <pc:sldChg chg="modSp add">
        <pc:chgData name="Evgenia Korneva" userId="e62070071816427d" providerId="LiveId" clId="{5CC30928-11C5-4EB6-8668-8E00DD5882CE}" dt="2020-12-14T20:19:54.303" v="2233" actId="403"/>
        <pc:sldMkLst>
          <pc:docMk/>
          <pc:sldMk cId="1708964958" sldId="266"/>
        </pc:sldMkLst>
        <pc:spChg chg="mod">
          <ac:chgData name="Evgenia Korneva" userId="e62070071816427d" providerId="LiveId" clId="{5CC30928-11C5-4EB6-8668-8E00DD5882CE}" dt="2020-12-14T20:19:54.303" v="2233" actId="403"/>
          <ac:spMkLst>
            <pc:docMk/>
            <pc:sldMk cId="1708964958" sldId="266"/>
            <ac:spMk id="3" creationId="{B92BF32A-FD08-4658-AAF6-BD9C23AEAD9C}"/>
          </ac:spMkLst>
        </pc:spChg>
      </pc:sldChg>
      <pc:sldChg chg="modSp add ord">
        <pc:chgData name="Evgenia Korneva" userId="e62070071816427d" providerId="LiveId" clId="{5CC30928-11C5-4EB6-8668-8E00DD5882CE}" dt="2020-12-14T20:19:48.303" v="2232" actId="403"/>
        <pc:sldMkLst>
          <pc:docMk/>
          <pc:sldMk cId="2874745302" sldId="267"/>
        </pc:sldMkLst>
        <pc:spChg chg="mod">
          <ac:chgData name="Evgenia Korneva" userId="e62070071816427d" providerId="LiveId" clId="{5CC30928-11C5-4EB6-8668-8E00DD5882CE}" dt="2020-12-14T20:19:48.303" v="2232" actId="403"/>
          <ac:spMkLst>
            <pc:docMk/>
            <pc:sldMk cId="2874745302" sldId="267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5T09:55:27.848" v="11039" actId="207"/>
        <pc:sldMkLst>
          <pc:docMk/>
          <pc:sldMk cId="3144326596" sldId="268"/>
        </pc:sldMkLst>
        <pc:spChg chg="mod">
          <ac:chgData name="Evgenia Korneva" userId="e62070071816427d" providerId="LiveId" clId="{5CC30928-11C5-4EB6-8668-8E00DD5882CE}" dt="2020-12-15T09:55:27.848" v="11039" actId="207"/>
          <ac:spMkLst>
            <pc:docMk/>
            <pc:sldMk cId="3144326596" sldId="268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4T20:19:40.875" v="2231" actId="404"/>
        <pc:sldMkLst>
          <pc:docMk/>
          <pc:sldMk cId="989264026" sldId="269"/>
        </pc:sldMkLst>
        <pc:spChg chg="mod">
          <ac:chgData name="Evgenia Korneva" userId="e62070071816427d" providerId="LiveId" clId="{5CC30928-11C5-4EB6-8668-8E00DD5882CE}" dt="2020-12-14T20:19:40.875" v="2231" actId="404"/>
          <ac:spMkLst>
            <pc:docMk/>
            <pc:sldMk cId="989264026" sldId="269"/>
            <ac:spMk id="3" creationId="{B92BF32A-FD08-4658-AAF6-BD9C23AEAD9C}"/>
          </ac:spMkLst>
        </pc:spChg>
      </pc:sldChg>
      <pc:sldChg chg="modSp add del">
        <pc:chgData name="Evgenia Korneva" userId="e62070071816427d" providerId="LiveId" clId="{5CC30928-11C5-4EB6-8668-8E00DD5882CE}" dt="2020-12-14T20:17:55.570" v="2192" actId="2696"/>
        <pc:sldMkLst>
          <pc:docMk/>
          <pc:sldMk cId="3801415326" sldId="269"/>
        </pc:sldMkLst>
        <pc:spChg chg="mod">
          <ac:chgData name="Evgenia Korneva" userId="e62070071816427d" providerId="LiveId" clId="{5CC30928-11C5-4EB6-8668-8E00DD5882CE}" dt="2020-12-14T20:14:45.308" v="2139" actId="20577"/>
          <ac:spMkLst>
            <pc:docMk/>
            <pc:sldMk cId="3801415326" sldId="269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4T20:21:47.916" v="2264" actId="207"/>
        <pc:sldMkLst>
          <pc:docMk/>
          <pc:sldMk cId="3069729485" sldId="270"/>
        </pc:sldMkLst>
        <pc:spChg chg="mod">
          <ac:chgData name="Evgenia Korneva" userId="e62070071816427d" providerId="LiveId" clId="{5CC30928-11C5-4EB6-8668-8E00DD5882CE}" dt="2020-12-14T20:21:47.916" v="2264" actId="207"/>
          <ac:spMkLst>
            <pc:docMk/>
            <pc:sldMk cId="3069729485" sldId="270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4T23:07:55.875" v="4184" actId="20577"/>
        <pc:sldMkLst>
          <pc:docMk/>
          <pc:sldMk cId="1314004733" sldId="271"/>
        </pc:sldMkLst>
        <pc:spChg chg="mod">
          <ac:chgData name="Evgenia Korneva" userId="e62070071816427d" providerId="LiveId" clId="{5CC30928-11C5-4EB6-8668-8E00DD5882CE}" dt="2020-12-14T20:25:44.489" v="2431" actId="113"/>
          <ac:spMkLst>
            <pc:docMk/>
            <pc:sldMk cId="1314004733" sldId="271"/>
            <ac:spMk id="4" creationId="{F2BF92FA-BA4B-46F8-988A-C023869B7EEC}"/>
          </ac:spMkLst>
        </pc:spChg>
        <pc:spChg chg="mod">
          <ac:chgData name="Evgenia Korneva" userId="e62070071816427d" providerId="LiveId" clId="{5CC30928-11C5-4EB6-8668-8E00DD5882CE}" dt="2020-12-14T23:07:55.875" v="4184" actId="20577"/>
          <ac:spMkLst>
            <pc:docMk/>
            <pc:sldMk cId="1314004733" sldId="271"/>
            <ac:spMk id="5" creationId="{111EFF2A-E021-4151-A43D-03AA77C1FBEF}"/>
          </ac:spMkLst>
        </pc:spChg>
      </pc:sldChg>
      <pc:sldChg chg="modSp add">
        <pc:chgData name="Evgenia Korneva" userId="e62070071816427d" providerId="LiveId" clId="{5CC30928-11C5-4EB6-8668-8E00DD5882CE}" dt="2020-12-14T23:07:15.539" v="4077" actId="20577"/>
        <pc:sldMkLst>
          <pc:docMk/>
          <pc:sldMk cId="890523886" sldId="272"/>
        </pc:sldMkLst>
        <pc:spChg chg="mod">
          <ac:chgData name="Evgenia Korneva" userId="e62070071816427d" providerId="LiveId" clId="{5CC30928-11C5-4EB6-8668-8E00DD5882CE}" dt="2020-12-14T23:07:04.784" v="4046" actId="20577"/>
          <ac:spMkLst>
            <pc:docMk/>
            <pc:sldMk cId="890523886" sldId="272"/>
            <ac:spMk id="4" creationId="{F2BF92FA-BA4B-46F8-988A-C023869B7EEC}"/>
          </ac:spMkLst>
        </pc:spChg>
        <pc:spChg chg="mod">
          <ac:chgData name="Evgenia Korneva" userId="e62070071816427d" providerId="LiveId" clId="{5CC30928-11C5-4EB6-8668-8E00DD5882CE}" dt="2020-12-14T23:07:15.539" v="4077" actId="20577"/>
          <ac:spMkLst>
            <pc:docMk/>
            <pc:sldMk cId="890523886" sldId="272"/>
            <ac:spMk id="5" creationId="{111EFF2A-E021-4151-A43D-03AA77C1FBEF}"/>
          </ac:spMkLst>
        </pc:spChg>
      </pc:sldChg>
      <pc:sldChg chg="add del">
        <pc:chgData name="Evgenia Korneva" userId="e62070071816427d" providerId="LiveId" clId="{5CC30928-11C5-4EB6-8668-8E00DD5882CE}" dt="2020-12-14T22:34:03.319" v="3361" actId="2696"/>
        <pc:sldMkLst>
          <pc:docMk/>
          <pc:sldMk cId="3739385097" sldId="273"/>
        </pc:sldMkLst>
      </pc:sldChg>
      <pc:sldChg chg="modSp add">
        <pc:chgData name="Evgenia Korneva" userId="e62070071816427d" providerId="LiveId" clId="{5CC30928-11C5-4EB6-8668-8E00DD5882CE}" dt="2020-12-15T05:19:14.142" v="7550" actId="113"/>
        <pc:sldMkLst>
          <pc:docMk/>
          <pc:sldMk cId="1014235002" sldId="274"/>
        </pc:sldMkLst>
        <pc:spChg chg="mod">
          <ac:chgData name="Evgenia Korneva" userId="e62070071816427d" providerId="LiveId" clId="{5CC30928-11C5-4EB6-8668-8E00DD5882CE}" dt="2020-12-15T05:18:10.333" v="7453" actId="113"/>
          <ac:spMkLst>
            <pc:docMk/>
            <pc:sldMk cId="1014235002" sldId="274"/>
            <ac:spMk id="2" creationId="{A44C0617-38A0-442A-984F-CCE8C43DCE30}"/>
          </ac:spMkLst>
        </pc:spChg>
        <pc:spChg chg="mod">
          <ac:chgData name="Evgenia Korneva" userId="e62070071816427d" providerId="LiveId" clId="{5CC30928-11C5-4EB6-8668-8E00DD5882CE}" dt="2020-12-15T05:19:14.142" v="7550" actId="113"/>
          <ac:spMkLst>
            <pc:docMk/>
            <pc:sldMk cId="1014235002" sldId="274"/>
            <ac:spMk id="3" creationId="{A261DC47-76A9-4707-95AF-D6E96B7F575B}"/>
          </ac:spMkLst>
        </pc:spChg>
      </pc:sldChg>
      <pc:sldChg chg="modSp add del ord">
        <pc:chgData name="Evgenia Korneva" userId="e62070071816427d" providerId="LiveId" clId="{5CC30928-11C5-4EB6-8668-8E00DD5882CE}" dt="2020-12-15T05:19:27.624" v="7552" actId="2696"/>
        <pc:sldMkLst>
          <pc:docMk/>
          <pc:sldMk cId="3260354201" sldId="275"/>
        </pc:sldMkLst>
        <pc:spChg chg="mod">
          <ac:chgData name="Evgenia Korneva" userId="e62070071816427d" providerId="LiveId" clId="{5CC30928-11C5-4EB6-8668-8E00DD5882CE}" dt="2020-12-14T20:30:14.623" v="2610" actId="113"/>
          <ac:spMkLst>
            <pc:docMk/>
            <pc:sldMk cId="3260354201" sldId="275"/>
            <ac:spMk id="2" creationId="{A226CEEB-70B3-469D-BD2F-F81754909F6E}"/>
          </ac:spMkLst>
        </pc:spChg>
      </pc:sldChg>
      <pc:sldChg chg="modSp add">
        <pc:chgData name="Evgenia Korneva" userId="e62070071816427d" providerId="LiveId" clId="{5CC30928-11C5-4EB6-8668-8E00DD5882CE}" dt="2020-12-14T20:32:22.410" v="2652" actId="403"/>
        <pc:sldMkLst>
          <pc:docMk/>
          <pc:sldMk cId="154342596" sldId="276"/>
        </pc:sldMkLst>
        <pc:spChg chg="mod">
          <ac:chgData name="Evgenia Korneva" userId="e62070071816427d" providerId="LiveId" clId="{5CC30928-11C5-4EB6-8668-8E00DD5882CE}" dt="2020-12-14T20:32:07.062" v="2620" actId="20577"/>
          <ac:spMkLst>
            <pc:docMk/>
            <pc:sldMk cId="154342596" sldId="276"/>
            <ac:spMk id="4" creationId="{F2BF92FA-BA4B-46F8-988A-C023869B7EEC}"/>
          </ac:spMkLst>
        </pc:spChg>
        <pc:spChg chg="mod">
          <ac:chgData name="Evgenia Korneva" userId="e62070071816427d" providerId="LiveId" clId="{5CC30928-11C5-4EB6-8668-8E00DD5882CE}" dt="2020-12-14T20:32:22.410" v="2652" actId="403"/>
          <ac:spMkLst>
            <pc:docMk/>
            <pc:sldMk cId="154342596" sldId="276"/>
            <ac:spMk id="5" creationId="{111EFF2A-E021-4151-A43D-03AA77C1FBEF}"/>
          </ac:spMkLst>
        </pc:spChg>
      </pc:sldChg>
      <pc:sldChg chg="modSp add">
        <pc:chgData name="Evgenia Korneva" userId="e62070071816427d" providerId="LiveId" clId="{5CC30928-11C5-4EB6-8668-8E00DD5882CE}" dt="2020-12-14T20:35:29.701" v="2777" actId="20577"/>
        <pc:sldMkLst>
          <pc:docMk/>
          <pc:sldMk cId="2627812745" sldId="277"/>
        </pc:sldMkLst>
        <pc:spChg chg="mod">
          <ac:chgData name="Evgenia Korneva" userId="e62070071816427d" providerId="LiveId" clId="{5CC30928-11C5-4EB6-8668-8E00DD5882CE}" dt="2020-12-14T20:32:41.026" v="2662" actId="20577"/>
          <ac:spMkLst>
            <pc:docMk/>
            <pc:sldMk cId="2627812745" sldId="277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0:35:29.701" v="2777" actId="20577"/>
          <ac:spMkLst>
            <pc:docMk/>
            <pc:sldMk cId="2627812745" sldId="277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4T22:19:20.215" v="2959" actId="20577"/>
        <pc:sldMkLst>
          <pc:docMk/>
          <pc:sldMk cId="1879958860" sldId="278"/>
        </pc:sldMkLst>
        <pc:spChg chg="mod">
          <ac:chgData name="Evgenia Korneva" userId="e62070071816427d" providerId="LiveId" clId="{5CC30928-11C5-4EB6-8668-8E00DD5882CE}" dt="2020-12-14T20:32:46.846" v="2663"/>
          <ac:spMkLst>
            <pc:docMk/>
            <pc:sldMk cId="1879958860" sldId="278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2:19:20.215" v="2959" actId="20577"/>
          <ac:spMkLst>
            <pc:docMk/>
            <pc:sldMk cId="1879958860" sldId="278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4T22:43:00.684" v="3655" actId="114"/>
        <pc:sldMkLst>
          <pc:docMk/>
          <pc:sldMk cId="3271676902" sldId="279"/>
        </pc:sldMkLst>
        <pc:spChg chg="mod">
          <ac:chgData name="Evgenia Korneva" userId="e62070071816427d" providerId="LiveId" clId="{5CC30928-11C5-4EB6-8668-8E00DD5882CE}" dt="2020-12-14T22:21:45.425" v="2996" actId="113"/>
          <ac:spMkLst>
            <pc:docMk/>
            <pc:sldMk cId="3271676902" sldId="279"/>
            <ac:spMk id="2" creationId="{03AECB60-1E3E-4B0B-856B-DF038CA01BD8}"/>
          </ac:spMkLst>
        </pc:spChg>
        <pc:spChg chg="mod">
          <ac:chgData name="Evgenia Korneva" userId="e62070071816427d" providerId="LiveId" clId="{5CC30928-11C5-4EB6-8668-8E00DD5882CE}" dt="2020-12-14T22:43:00.684" v="3655" actId="114"/>
          <ac:spMkLst>
            <pc:docMk/>
            <pc:sldMk cId="3271676902" sldId="279"/>
            <ac:spMk id="3" creationId="{B09E994E-9E90-444F-A6CD-205A646E3C64}"/>
          </ac:spMkLst>
        </pc:spChg>
      </pc:sldChg>
      <pc:sldChg chg="modSp add">
        <pc:chgData name="Evgenia Korneva" userId="e62070071816427d" providerId="LiveId" clId="{5CC30928-11C5-4EB6-8668-8E00DD5882CE}" dt="2020-12-14T23:03:46.425" v="3903" actId="20577"/>
        <pc:sldMkLst>
          <pc:docMk/>
          <pc:sldMk cId="187113958" sldId="280"/>
        </pc:sldMkLst>
        <pc:spChg chg="mod">
          <ac:chgData name="Evgenia Korneva" userId="e62070071816427d" providerId="LiveId" clId="{5CC30928-11C5-4EB6-8668-8E00DD5882CE}" dt="2020-12-14T23:03:46.425" v="3903" actId="20577"/>
          <ac:spMkLst>
            <pc:docMk/>
            <pc:sldMk cId="187113958" sldId="280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2:41:50.634" v="3603"/>
          <ac:spMkLst>
            <pc:docMk/>
            <pc:sldMk cId="187113958" sldId="280"/>
            <ac:spMk id="3" creationId="{5D9F6D6E-9E1B-4D65-9A24-53BC0204A056}"/>
          </ac:spMkLst>
        </pc:spChg>
      </pc:sldChg>
      <pc:sldChg chg="add del">
        <pc:chgData name="Evgenia Korneva" userId="e62070071816427d" providerId="LiveId" clId="{5CC30928-11C5-4EB6-8668-8E00DD5882CE}" dt="2020-12-14T22:49:51.178" v="3881" actId="2696"/>
        <pc:sldMkLst>
          <pc:docMk/>
          <pc:sldMk cId="3186505982" sldId="281"/>
        </pc:sldMkLst>
      </pc:sldChg>
      <pc:sldChg chg="modSp add">
        <pc:chgData name="Evgenia Korneva" userId="e62070071816427d" providerId="LiveId" clId="{5CC30928-11C5-4EB6-8668-8E00DD5882CE}" dt="2020-12-14T23:03:52.830" v="3904"/>
        <pc:sldMkLst>
          <pc:docMk/>
          <pc:sldMk cId="403376828" sldId="282"/>
        </pc:sldMkLst>
        <pc:spChg chg="mod">
          <ac:chgData name="Evgenia Korneva" userId="e62070071816427d" providerId="LiveId" clId="{5CC30928-11C5-4EB6-8668-8E00DD5882CE}" dt="2020-12-14T23:03:52.830" v="3904"/>
          <ac:spMkLst>
            <pc:docMk/>
            <pc:sldMk cId="403376828" sldId="282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2:45:00.992" v="3735" actId="20577"/>
          <ac:spMkLst>
            <pc:docMk/>
            <pc:sldMk cId="403376828" sldId="282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4T23:03:56.947" v="3905"/>
        <pc:sldMkLst>
          <pc:docMk/>
          <pc:sldMk cId="814472060" sldId="283"/>
        </pc:sldMkLst>
        <pc:spChg chg="mod">
          <ac:chgData name="Evgenia Korneva" userId="e62070071816427d" providerId="LiveId" clId="{5CC30928-11C5-4EB6-8668-8E00DD5882CE}" dt="2020-12-14T23:03:56.947" v="3905"/>
          <ac:spMkLst>
            <pc:docMk/>
            <pc:sldMk cId="814472060" sldId="283"/>
            <ac:spMk id="2" creationId="{C6FF3734-E96A-4601-804D-8ACCBC33482F}"/>
          </ac:spMkLst>
        </pc:spChg>
        <pc:spChg chg="mod">
          <ac:chgData name="Evgenia Korneva" userId="e62070071816427d" providerId="LiveId" clId="{5CC30928-11C5-4EB6-8668-8E00DD5882CE}" dt="2020-12-14T22:49:42.443" v="3880" actId="20577"/>
          <ac:spMkLst>
            <pc:docMk/>
            <pc:sldMk cId="814472060" sldId="283"/>
            <ac:spMk id="3" creationId="{5D9F6D6E-9E1B-4D65-9A24-53BC0204A056}"/>
          </ac:spMkLst>
        </pc:spChg>
      </pc:sldChg>
      <pc:sldChg chg="modSp add del">
        <pc:chgData name="Evgenia Korneva" userId="e62070071816427d" providerId="LiveId" clId="{5CC30928-11C5-4EB6-8668-8E00DD5882CE}" dt="2020-12-15T09:57:44.375" v="11062" actId="2696"/>
        <pc:sldMkLst>
          <pc:docMk/>
          <pc:sldMk cId="242441240" sldId="284"/>
        </pc:sldMkLst>
        <pc:spChg chg="mod">
          <ac:chgData name="Evgenia Korneva" userId="e62070071816427d" providerId="LiveId" clId="{5CC30928-11C5-4EB6-8668-8E00DD5882CE}" dt="2020-12-14T23:04:00.635" v="3906"/>
          <ac:spMkLst>
            <pc:docMk/>
            <pc:sldMk cId="242441240" sldId="284"/>
            <ac:spMk id="2" creationId="{B87D6F46-2E17-42CC-8FD7-43EA187C6504}"/>
          </ac:spMkLst>
        </pc:spChg>
      </pc:sldChg>
      <pc:sldChg chg="modSp add del ord">
        <pc:chgData name="Evgenia Korneva" userId="e62070071816427d" providerId="LiveId" clId="{5CC30928-11C5-4EB6-8668-8E00DD5882CE}" dt="2020-12-15T17:48:56.231" v="11106" actId="2696"/>
        <pc:sldMkLst>
          <pc:docMk/>
          <pc:sldMk cId="3626378732" sldId="285"/>
        </pc:sldMkLst>
        <pc:spChg chg="mod">
          <ac:chgData name="Evgenia Korneva" userId="e62070071816427d" providerId="LiveId" clId="{5CC30928-11C5-4EB6-8668-8E00DD5882CE}" dt="2020-12-14T23:05:25.611" v="3930" actId="14100"/>
          <ac:spMkLst>
            <pc:docMk/>
            <pc:sldMk cId="3626378732" sldId="285"/>
            <ac:spMk id="4" creationId="{F2BF92FA-BA4B-46F8-988A-C023869B7EEC}"/>
          </ac:spMkLst>
        </pc:spChg>
      </pc:sldChg>
      <pc:sldChg chg="modSp add del ord">
        <pc:chgData name="Evgenia Korneva" userId="e62070071816427d" providerId="LiveId" clId="{5CC30928-11C5-4EB6-8668-8E00DD5882CE}" dt="2020-12-15T17:48:56.679" v="11108" actId="2696"/>
        <pc:sldMkLst>
          <pc:docMk/>
          <pc:sldMk cId="1177405626" sldId="286"/>
        </pc:sldMkLst>
        <pc:spChg chg="mod">
          <ac:chgData name="Evgenia Korneva" userId="e62070071816427d" providerId="LiveId" clId="{5CC30928-11C5-4EB6-8668-8E00DD5882CE}" dt="2020-12-14T23:05:43.802" v="3960" actId="113"/>
          <ac:spMkLst>
            <pc:docMk/>
            <pc:sldMk cId="1177405626" sldId="286"/>
            <ac:spMk id="2" creationId="{E36482B6-1782-4D9D-8033-2C05C5C43B88}"/>
          </ac:spMkLst>
        </pc:spChg>
        <pc:spChg chg="mod">
          <ac:chgData name="Evgenia Korneva" userId="e62070071816427d" providerId="LiveId" clId="{5CC30928-11C5-4EB6-8668-8E00DD5882CE}" dt="2020-12-15T05:43:42.787" v="8462" actId="255"/>
          <ac:spMkLst>
            <pc:docMk/>
            <pc:sldMk cId="1177405626" sldId="286"/>
            <ac:spMk id="3" creationId="{62BBE256-1AA4-41BE-8371-B1B54B99C220}"/>
          </ac:spMkLst>
        </pc:spChg>
      </pc:sldChg>
      <pc:sldChg chg="modSp add del">
        <pc:chgData name="Evgenia Korneva" userId="e62070071816427d" providerId="LiveId" clId="{5CC30928-11C5-4EB6-8668-8E00DD5882CE}" dt="2020-12-15T17:49:00.543" v="11129" actId="2696"/>
        <pc:sldMkLst>
          <pc:docMk/>
          <pc:sldMk cId="3509872784" sldId="287"/>
        </pc:sldMkLst>
        <pc:spChg chg="mod">
          <ac:chgData name="Evgenia Korneva" userId="e62070071816427d" providerId="LiveId" clId="{5CC30928-11C5-4EB6-8668-8E00DD5882CE}" dt="2020-12-14T23:06:31.687" v="3975" actId="20577"/>
          <ac:spMkLst>
            <pc:docMk/>
            <pc:sldMk cId="3509872784" sldId="287"/>
            <ac:spMk id="4" creationId="{F2BF92FA-BA4B-46F8-988A-C023869B7EEC}"/>
          </ac:spMkLst>
        </pc:spChg>
        <pc:spChg chg="mod">
          <ac:chgData name="Evgenia Korneva" userId="e62070071816427d" providerId="LiveId" clId="{5CC30928-11C5-4EB6-8668-8E00DD5882CE}" dt="2020-12-14T23:06:56.045" v="4045" actId="20577"/>
          <ac:spMkLst>
            <pc:docMk/>
            <pc:sldMk cId="3509872784" sldId="287"/>
            <ac:spMk id="5" creationId="{111EFF2A-E021-4151-A43D-03AA77C1FBEF}"/>
          </ac:spMkLst>
        </pc:spChg>
      </pc:sldChg>
      <pc:sldChg chg="modSp add del">
        <pc:chgData name="Evgenia Korneva" userId="e62070071816427d" providerId="LiveId" clId="{5CC30928-11C5-4EB6-8668-8E00DD5882CE}" dt="2020-12-15T17:48:58.216" v="11119" actId="2696"/>
        <pc:sldMkLst>
          <pc:docMk/>
          <pc:sldMk cId="3898638330" sldId="288"/>
        </pc:sldMkLst>
        <pc:spChg chg="mod">
          <ac:chgData name="Evgenia Korneva" userId="e62070071816427d" providerId="LiveId" clId="{5CC30928-11C5-4EB6-8668-8E00DD5882CE}" dt="2020-12-14T23:10:28.196" v="4215" actId="14100"/>
          <ac:spMkLst>
            <pc:docMk/>
            <pc:sldMk cId="3898638330" sldId="288"/>
            <ac:spMk id="4" creationId="{F2BF92FA-BA4B-46F8-988A-C023869B7EEC}"/>
          </ac:spMkLst>
        </pc:spChg>
        <pc:spChg chg="mod">
          <ac:chgData name="Evgenia Korneva" userId="e62070071816427d" providerId="LiveId" clId="{5CC30928-11C5-4EB6-8668-8E00DD5882CE}" dt="2020-12-14T23:12:25.317" v="4351" actId="20577"/>
          <ac:spMkLst>
            <pc:docMk/>
            <pc:sldMk cId="3898638330" sldId="288"/>
            <ac:spMk id="5" creationId="{111EFF2A-E021-4151-A43D-03AA77C1FBEF}"/>
          </ac:spMkLst>
        </pc:spChg>
      </pc:sldChg>
      <pc:sldChg chg="addSp delSp modSp add del">
        <pc:chgData name="Evgenia Korneva" userId="e62070071816427d" providerId="LiveId" clId="{5CC30928-11C5-4EB6-8668-8E00DD5882CE}" dt="2020-12-15T17:48:56.716" v="11113" actId="2696"/>
        <pc:sldMkLst>
          <pc:docMk/>
          <pc:sldMk cId="1365228890" sldId="289"/>
        </pc:sldMkLst>
        <pc:spChg chg="del">
          <ac:chgData name="Evgenia Korneva" userId="e62070071816427d" providerId="LiveId" clId="{5CC30928-11C5-4EB6-8668-8E00DD5882CE}" dt="2020-12-15T00:45:12.923" v="4355"/>
          <ac:spMkLst>
            <pc:docMk/>
            <pc:sldMk cId="1365228890" sldId="289"/>
            <ac:spMk id="2" creationId="{5A20EA13-9B20-4108-9487-A7C0D53C60A2}"/>
          </ac:spMkLst>
        </pc:spChg>
        <pc:spChg chg="del">
          <ac:chgData name="Evgenia Korneva" userId="e62070071816427d" providerId="LiveId" clId="{5CC30928-11C5-4EB6-8668-8E00DD5882CE}" dt="2020-12-15T00:45:12.923" v="4355"/>
          <ac:spMkLst>
            <pc:docMk/>
            <pc:sldMk cId="1365228890" sldId="289"/>
            <ac:spMk id="3" creationId="{4B65B94C-BC17-4BA5-B123-F5FD2414211C}"/>
          </ac:spMkLst>
        </pc:spChg>
        <pc:spChg chg="add mod">
          <ac:chgData name="Evgenia Korneva" userId="e62070071816427d" providerId="LiveId" clId="{5CC30928-11C5-4EB6-8668-8E00DD5882CE}" dt="2020-12-15T00:45:31.287" v="4375" actId="20577"/>
          <ac:spMkLst>
            <pc:docMk/>
            <pc:sldMk cId="1365228890" sldId="289"/>
            <ac:spMk id="4" creationId="{267E40E2-0119-4545-A979-A195F9A6F6CD}"/>
          </ac:spMkLst>
        </pc:spChg>
        <pc:spChg chg="add mod">
          <ac:chgData name="Evgenia Korneva" userId="e62070071816427d" providerId="LiveId" clId="{5CC30928-11C5-4EB6-8668-8E00DD5882CE}" dt="2020-12-15T00:45:58.560" v="4411" actId="20577"/>
          <ac:spMkLst>
            <pc:docMk/>
            <pc:sldMk cId="1365228890" sldId="289"/>
            <ac:spMk id="5" creationId="{360564CA-11E2-4FF3-970C-F57063721157}"/>
          </ac:spMkLst>
        </pc:spChg>
      </pc:sldChg>
      <pc:sldChg chg="modSp add del">
        <pc:chgData name="Evgenia Korneva" userId="e62070071816427d" providerId="LiveId" clId="{5CC30928-11C5-4EB6-8668-8E00DD5882CE}" dt="2020-12-15T17:48:57.678" v="11116" actId="2696"/>
        <pc:sldMkLst>
          <pc:docMk/>
          <pc:sldMk cId="1627494164" sldId="290"/>
        </pc:sldMkLst>
        <pc:spChg chg="mod">
          <ac:chgData name="Evgenia Korneva" userId="e62070071816427d" providerId="LiveId" clId="{5CC30928-11C5-4EB6-8668-8E00DD5882CE}" dt="2020-12-15T00:46:15.299" v="4414" actId="113"/>
          <ac:spMkLst>
            <pc:docMk/>
            <pc:sldMk cId="1627494164" sldId="290"/>
            <ac:spMk id="2" creationId="{C4A4279A-0D42-449F-B170-3E7563B59628}"/>
          </ac:spMkLst>
        </pc:spChg>
        <pc:spChg chg="mod">
          <ac:chgData name="Evgenia Korneva" userId="e62070071816427d" providerId="LiveId" clId="{5CC30928-11C5-4EB6-8668-8E00DD5882CE}" dt="2020-12-15T05:57:07.643" v="8918" actId="20577"/>
          <ac:spMkLst>
            <pc:docMk/>
            <pc:sldMk cId="1627494164" sldId="290"/>
            <ac:spMk id="3" creationId="{61B36657-19FE-4C03-BC48-38977071F675}"/>
          </ac:spMkLst>
        </pc:spChg>
      </pc:sldChg>
      <pc:sldChg chg="modSp add del">
        <pc:chgData name="Evgenia Korneva" userId="e62070071816427d" providerId="LiveId" clId="{5CC30928-11C5-4EB6-8668-8E00DD5882CE}" dt="2020-12-15T06:07:03.086" v="9430" actId="2696"/>
        <pc:sldMkLst>
          <pc:docMk/>
          <pc:sldMk cId="2087394540" sldId="291"/>
        </pc:sldMkLst>
        <pc:spChg chg="mod">
          <ac:chgData name="Evgenia Korneva" userId="e62070071816427d" providerId="LiveId" clId="{5CC30928-11C5-4EB6-8668-8E00DD5882CE}" dt="2020-12-15T00:46:28.912" v="4417" actId="113"/>
          <ac:spMkLst>
            <pc:docMk/>
            <pc:sldMk cId="2087394540" sldId="291"/>
            <ac:spMk id="2" creationId="{5DBCB7AF-F68F-4306-9F14-17F7DDE9EEFC}"/>
          </ac:spMkLst>
        </pc:spChg>
      </pc:sldChg>
      <pc:sldChg chg="addSp modSp add del">
        <pc:chgData name="Evgenia Korneva" userId="e62070071816427d" providerId="LiveId" clId="{5CC30928-11C5-4EB6-8668-8E00DD5882CE}" dt="2020-12-15T17:49:00.695" v="11131" actId="2696"/>
        <pc:sldMkLst>
          <pc:docMk/>
          <pc:sldMk cId="3108507530" sldId="292"/>
        </pc:sldMkLst>
        <pc:spChg chg="mod">
          <ac:chgData name="Evgenia Korneva" userId="e62070071816427d" providerId="LiveId" clId="{5CC30928-11C5-4EB6-8668-8E00DD5882CE}" dt="2020-12-15T00:46:42.998" v="4420" actId="113"/>
          <ac:spMkLst>
            <pc:docMk/>
            <pc:sldMk cId="3108507530" sldId="292"/>
            <ac:spMk id="2" creationId="{B14FE7F9-24B9-47A3-B597-750E34219CE8}"/>
          </ac:spMkLst>
        </pc:spChg>
        <pc:spChg chg="mod">
          <ac:chgData name="Evgenia Korneva" userId="e62070071816427d" providerId="LiveId" clId="{5CC30928-11C5-4EB6-8668-8E00DD5882CE}" dt="2020-12-15T06:38:12.332" v="9918" actId="20577"/>
          <ac:spMkLst>
            <pc:docMk/>
            <pc:sldMk cId="3108507530" sldId="292"/>
            <ac:spMk id="3" creationId="{9966744B-41B5-424E-A650-8B408432453B}"/>
          </ac:spMkLst>
        </pc:spChg>
        <pc:picChg chg="add mod">
          <ac:chgData name="Evgenia Korneva" userId="e62070071816427d" providerId="LiveId" clId="{5CC30928-11C5-4EB6-8668-8E00DD5882CE}" dt="2020-12-15T06:37:13.329" v="9804" actId="1076"/>
          <ac:picMkLst>
            <pc:docMk/>
            <pc:sldMk cId="3108507530" sldId="292"/>
            <ac:picMk id="5" creationId="{A6C0F348-8987-4BA1-B223-583D265B9F32}"/>
          </ac:picMkLst>
        </pc:picChg>
      </pc:sldChg>
      <pc:sldChg chg="addSp delSp modSp add del">
        <pc:chgData name="Evgenia Korneva" userId="e62070071816427d" providerId="LiveId" clId="{5CC30928-11C5-4EB6-8668-8E00DD5882CE}" dt="2020-12-15T17:48:56.692" v="11110" actId="2696"/>
        <pc:sldMkLst>
          <pc:docMk/>
          <pc:sldMk cId="1991035135" sldId="293"/>
        </pc:sldMkLst>
        <pc:spChg chg="mod">
          <ac:chgData name="Evgenia Korneva" userId="e62070071816427d" providerId="LiveId" clId="{5CC30928-11C5-4EB6-8668-8E00DD5882CE}" dt="2020-12-15T00:52:14.205" v="4575"/>
          <ac:spMkLst>
            <pc:docMk/>
            <pc:sldMk cId="1991035135" sldId="293"/>
            <ac:spMk id="2" creationId="{FC8C2F8C-1907-47B6-BAE3-47FC7ABB4AEC}"/>
          </ac:spMkLst>
        </pc:spChg>
        <pc:spChg chg="del">
          <ac:chgData name="Evgenia Korneva" userId="e62070071816427d" providerId="LiveId" clId="{5CC30928-11C5-4EB6-8668-8E00DD5882CE}" dt="2020-12-15T00:52:17.351" v="4576"/>
          <ac:spMkLst>
            <pc:docMk/>
            <pc:sldMk cId="1991035135" sldId="293"/>
            <ac:spMk id="3" creationId="{7C5577CF-4BEA-40BC-9C1F-C7EBCC28BD04}"/>
          </ac:spMkLst>
        </pc:spChg>
        <pc:spChg chg="add mod">
          <ac:chgData name="Evgenia Korneva" userId="e62070071816427d" providerId="LiveId" clId="{5CC30928-11C5-4EB6-8668-8E00DD5882CE}" dt="2020-12-15T00:53:03.205" v="4636" actId="122"/>
          <ac:spMkLst>
            <pc:docMk/>
            <pc:sldMk cId="1991035135" sldId="293"/>
            <ac:spMk id="4" creationId="{6F3C3C0D-55A5-4C3D-9ABB-FD46539B48B2}"/>
          </ac:spMkLst>
        </pc:spChg>
        <pc:spChg chg="add mod">
          <ac:chgData name="Evgenia Korneva" userId="e62070071816427d" providerId="LiveId" clId="{5CC30928-11C5-4EB6-8668-8E00DD5882CE}" dt="2020-12-15T00:54:07.460" v="4689" actId="20577"/>
          <ac:spMkLst>
            <pc:docMk/>
            <pc:sldMk cId="1991035135" sldId="293"/>
            <ac:spMk id="5" creationId="{08B42449-19CE-4A8C-9EB6-FD107EB9D83D}"/>
          </ac:spMkLst>
        </pc:spChg>
        <pc:spChg chg="add mod">
          <ac:chgData name="Evgenia Korneva" userId="e62070071816427d" providerId="LiveId" clId="{5CC30928-11C5-4EB6-8668-8E00DD5882CE}" dt="2020-12-15T00:52:54.456" v="4634" actId="242"/>
          <ac:spMkLst>
            <pc:docMk/>
            <pc:sldMk cId="1991035135" sldId="293"/>
            <ac:spMk id="6" creationId="{AF0B9F6A-3D46-4BB4-84CC-79C74F497B8A}"/>
          </ac:spMkLst>
        </pc:spChg>
        <pc:spChg chg="add mod">
          <ac:chgData name="Evgenia Korneva" userId="e62070071816427d" providerId="LiveId" clId="{5CC30928-11C5-4EB6-8668-8E00DD5882CE}" dt="2020-12-15T00:55:14.357" v="4731" actId="20577"/>
          <ac:spMkLst>
            <pc:docMk/>
            <pc:sldMk cId="1991035135" sldId="293"/>
            <ac:spMk id="7" creationId="{F4DB1C55-9E3F-4D06-98B8-E1FA4BEE1092}"/>
          </ac:spMkLst>
        </pc:spChg>
      </pc:sldChg>
      <pc:sldChg chg="addSp delSp modSp add del">
        <pc:chgData name="Evgenia Korneva" userId="e62070071816427d" providerId="LiveId" clId="{5CC30928-11C5-4EB6-8668-8E00DD5882CE}" dt="2020-12-15T17:48:56.707" v="11112" actId="2696"/>
        <pc:sldMkLst>
          <pc:docMk/>
          <pc:sldMk cId="1743749012" sldId="294"/>
        </pc:sldMkLst>
        <pc:spChg chg="del">
          <ac:chgData name="Evgenia Korneva" userId="e62070071816427d" providerId="LiveId" clId="{5CC30928-11C5-4EB6-8668-8E00DD5882CE}" dt="2020-12-15T00:57:03.797" v="4779"/>
          <ac:spMkLst>
            <pc:docMk/>
            <pc:sldMk cId="1743749012" sldId="294"/>
            <ac:spMk id="2" creationId="{44A04303-ED59-4491-A393-623ED3D8AB23}"/>
          </ac:spMkLst>
        </pc:spChg>
        <pc:spChg chg="del">
          <ac:chgData name="Evgenia Korneva" userId="e62070071816427d" providerId="LiveId" clId="{5CC30928-11C5-4EB6-8668-8E00DD5882CE}" dt="2020-12-15T00:57:03.797" v="4779"/>
          <ac:spMkLst>
            <pc:docMk/>
            <pc:sldMk cId="1743749012" sldId="294"/>
            <ac:spMk id="3" creationId="{05361F91-9632-4958-9C93-484909B4EC31}"/>
          </ac:spMkLst>
        </pc:spChg>
        <pc:spChg chg="del">
          <ac:chgData name="Evgenia Korneva" userId="e62070071816427d" providerId="LiveId" clId="{5CC30928-11C5-4EB6-8668-8E00DD5882CE}" dt="2020-12-15T00:57:03.797" v="4779"/>
          <ac:spMkLst>
            <pc:docMk/>
            <pc:sldMk cId="1743749012" sldId="294"/>
            <ac:spMk id="4" creationId="{1D1BA625-7E09-4BDA-B9A9-E150E83EEF19}"/>
          </ac:spMkLst>
        </pc:spChg>
        <pc:spChg chg="del">
          <ac:chgData name="Evgenia Korneva" userId="e62070071816427d" providerId="LiveId" clId="{5CC30928-11C5-4EB6-8668-8E00DD5882CE}" dt="2020-12-15T00:57:03.797" v="4779"/>
          <ac:spMkLst>
            <pc:docMk/>
            <pc:sldMk cId="1743749012" sldId="294"/>
            <ac:spMk id="5" creationId="{FA450E65-041B-49CB-92D9-03958F81057D}"/>
          </ac:spMkLst>
        </pc:spChg>
        <pc:spChg chg="del">
          <ac:chgData name="Evgenia Korneva" userId="e62070071816427d" providerId="LiveId" clId="{5CC30928-11C5-4EB6-8668-8E00DD5882CE}" dt="2020-12-15T00:57:03.797" v="4779"/>
          <ac:spMkLst>
            <pc:docMk/>
            <pc:sldMk cId="1743749012" sldId="294"/>
            <ac:spMk id="6" creationId="{FA427963-9BD8-484A-A562-9EABD43B242A}"/>
          </ac:spMkLst>
        </pc:spChg>
        <pc:spChg chg="add mod">
          <ac:chgData name="Evgenia Korneva" userId="e62070071816427d" providerId="LiveId" clId="{5CC30928-11C5-4EB6-8668-8E00DD5882CE}" dt="2020-12-15T00:58:41.857" v="4897"/>
          <ac:spMkLst>
            <pc:docMk/>
            <pc:sldMk cId="1743749012" sldId="294"/>
            <ac:spMk id="7" creationId="{BC026E0C-CDE5-4E0E-89AE-2351182DAF36}"/>
          </ac:spMkLst>
        </pc:spChg>
        <pc:spChg chg="add mod">
          <ac:chgData name="Evgenia Korneva" userId="e62070071816427d" providerId="LiveId" clId="{5CC30928-11C5-4EB6-8668-8E00DD5882CE}" dt="2020-12-15T00:58:34.767" v="4896" actId="255"/>
          <ac:spMkLst>
            <pc:docMk/>
            <pc:sldMk cId="1743749012" sldId="294"/>
            <ac:spMk id="8" creationId="{2BFF9BB4-58F2-4E84-86B0-16BDEB5FA63F}"/>
          </ac:spMkLst>
        </pc:spChg>
      </pc:sldChg>
      <pc:sldChg chg="addSp delSp modSp add del">
        <pc:chgData name="Evgenia Korneva" userId="e62070071816427d" providerId="LiveId" clId="{5CC30928-11C5-4EB6-8668-8E00DD5882CE}" dt="2020-12-15T05:11:35.803" v="6929" actId="2696"/>
        <pc:sldMkLst>
          <pc:docMk/>
          <pc:sldMk cId="3559278981" sldId="295"/>
        </pc:sldMkLst>
        <pc:spChg chg="mod">
          <ac:chgData name="Evgenia Korneva" userId="e62070071816427d" providerId="LiveId" clId="{5CC30928-11C5-4EB6-8668-8E00DD5882CE}" dt="2020-12-15T01:00:14.279" v="4929" actId="113"/>
          <ac:spMkLst>
            <pc:docMk/>
            <pc:sldMk cId="3559278981" sldId="295"/>
            <ac:spMk id="2" creationId="{A6FBB215-451A-475E-B536-AF50598C29C8}"/>
          </ac:spMkLst>
        </pc:spChg>
        <pc:spChg chg="del mod">
          <ac:chgData name="Evgenia Korneva" userId="e62070071816427d" providerId="LiveId" clId="{5CC30928-11C5-4EB6-8668-8E00DD5882CE}" dt="2020-12-15T01:00:28.178" v="4931" actId="3680"/>
          <ac:spMkLst>
            <pc:docMk/>
            <pc:sldMk cId="3559278981" sldId="295"/>
            <ac:spMk id="3" creationId="{96BD230E-8B8D-436D-B9DE-EFE2C4F3A051}"/>
          </ac:spMkLst>
        </pc:spChg>
        <pc:graphicFrameChg chg="add mod ord modGraphic">
          <ac:chgData name="Evgenia Korneva" userId="e62070071816427d" providerId="LiveId" clId="{5CC30928-11C5-4EB6-8668-8E00DD5882CE}" dt="2020-12-15T01:03:48.556" v="5031" actId="113"/>
          <ac:graphicFrameMkLst>
            <pc:docMk/>
            <pc:sldMk cId="3559278981" sldId="295"/>
            <ac:graphicFrameMk id="4" creationId="{BAF99299-CA0F-4076-A6D1-6F144A9DCE9F}"/>
          </ac:graphicFrameMkLst>
        </pc:graphicFrameChg>
      </pc:sldChg>
      <pc:sldChg chg="addSp delSp modSp add del">
        <pc:chgData name="Evgenia Korneva" userId="e62070071816427d" providerId="LiveId" clId="{5CC30928-11C5-4EB6-8668-8E00DD5882CE}" dt="2020-12-15T05:11:38.666" v="6931" actId="2696"/>
        <pc:sldMkLst>
          <pc:docMk/>
          <pc:sldMk cId="4087995148" sldId="296"/>
        </pc:sldMkLst>
        <pc:spChg chg="del">
          <ac:chgData name="Evgenia Korneva" userId="e62070071816427d" providerId="LiveId" clId="{5CC30928-11C5-4EB6-8668-8E00DD5882CE}" dt="2020-12-15T01:03:57.631" v="5033"/>
          <ac:spMkLst>
            <pc:docMk/>
            <pc:sldMk cId="4087995148" sldId="296"/>
            <ac:spMk id="2" creationId="{682B4F7D-FBE7-4FFE-AE50-080914BEF3D0}"/>
          </ac:spMkLst>
        </pc:spChg>
        <pc:spChg chg="del">
          <ac:chgData name="Evgenia Korneva" userId="e62070071816427d" providerId="LiveId" clId="{5CC30928-11C5-4EB6-8668-8E00DD5882CE}" dt="2020-12-15T01:03:57.631" v="5033"/>
          <ac:spMkLst>
            <pc:docMk/>
            <pc:sldMk cId="4087995148" sldId="296"/>
            <ac:spMk id="3" creationId="{A87C6EFE-D0EB-49CF-9794-9F33066677EE}"/>
          </ac:spMkLst>
        </pc:spChg>
        <pc:spChg chg="add mod">
          <ac:chgData name="Evgenia Korneva" userId="e62070071816427d" providerId="LiveId" clId="{5CC30928-11C5-4EB6-8668-8E00DD5882CE}" dt="2020-12-15T01:10:19.710" v="5132"/>
          <ac:spMkLst>
            <pc:docMk/>
            <pc:sldMk cId="4087995148" sldId="296"/>
            <ac:spMk id="4" creationId="{76CEAD24-BE24-4B5B-8CFB-0847A36A85AD}"/>
          </ac:spMkLst>
        </pc:spChg>
        <pc:spChg chg="add mod">
          <ac:chgData name="Evgenia Korneva" userId="e62070071816427d" providerId="LiveId" clId="{5CC30928-11C5-4EB6-8668-8E00DD5882CE}" dt="2020-12-15T01:09:54.179" v="5131" actId="255"/>
          <ac:spMkLst>
            <pc:docMk/>
            <pc:sldMk cId="4087995148" sldId="296"/>
            <ac:spMk id="5" creationId="{20D89C34-7BF7-41A7-AC27-DD434C4C6EB6}"/>
          </ac:spMkLst>
        </pc:spChg>
        <pc:spChg chg="add del mod">
          <ac:chgData name="Evgenia Korneva" userId="e62070071816427d" providerId="LiveId" clId="{5CC30928-11C5-4EB6-8668-8E00DD5882CE}" dt="2020-12-15T01:04:08.309" v="5034"/>
          <ac:spMkLst>
            <pc:docMk/>
            <pc:sldMk cId="4087995148" sldId="296"/>
            <ac:spMk id="6" creationId="{EAB7C960-506B-4EC3-9D84-69115FED8984}"/>
          </ac:spMkLst>
        </pc:spChg>
        <pc:graphicFrameChg chg="add mod modGraphic">
          <ac:chgData name="Evgenia Korneva" userId="e62070071816427d" providerId="LiveId" clId="{5CC30928-11C5-4EB6-8668-8E00DD5882CE}" dt="2020-12-15T01:04:18.217" v="5036" actId="1076"/>
          <ac:graphicFrameMkLst>
            <pc:docMk/>
            <pc:sldMk cId="4087995148" sldId="296"/>
            <ac:graphicFrameMk id="7" creationId="{3E14E4F9-4308-4341-9941-7D710AEB25E4}"/>
          </ac:graphicFrameMkLst>
        </pc:graphicFrameChg>
      </pc:sldChg>
      <pc:sldChg chg="addSp delSp modSp add del">
        <pc:chgData name="Evgenia Korneva" userId="e62070071816427d" providerId="LiveId" clId="{5CC30928-11C5-4EB6-8668-8E00DD5882CE}" dt="2020-12-15T05:11:40.893" v="6932" actId="2696"/>
        <pc:sldMkLst>
          <pc:docMk/>
          <pc:sldMk cId="343094717" sldId="297"/>
        </pc:sldMkLst>
        <pc:spChg chg="del">
          <ac:chgData name="Evgenia Korneva" userId="e62070071816427d" providerId="LiveId" clId="{5CC30928-11C5-4EB6-8668-8E00DD5882CE}" dt="2020-12-15T01:10:25.820" v="5134"/>
          <ac:spMkLst>
            <pc:docMk/>
            <pc:sldMk cId="343094717" sldId="297"/>
            <ac:spMk id="2" creationId="{CE24D3FD-AA3E-45D6-85AA-D927B6A5CEB6}"/>
          </ac:spMkLst>
        </pc:spChg>
        <pc:spChg chg="del">
          <ac:chgData name="Evgenia Korneva" userId="e62070071816427d" providerId="LiveId" clId="{5CC30928-11C5-4EB6-8668-8E00DD5882CE}" dt="2020-12-15T01:10:25.820" v="5134"/>
          <ac:spMkLst>
            <pc:docMk/>
            <pc:sldMk cId="343094717" sldId="297"/>
            <ac:spMk id="3" creationId="{0A880E52-6351-4C09-87C1-D349FD8CE316}"/>
          </ac:spMkLst>
        </pc:spChg>
        <pc:spChg chg="del">
          <ac:chgData name="Evgenia Korneva" userId="e62070071816427d" providerId="LiveId" clId="{5CC30928-11C5-4EB6-8668-8E00DD5882CE}" dt="2020-12-15T01:10:25.820" v="5134"/>
          <ac:spMkLst>
            <pc:docMk/>
            <pc:sldMk cId="343094717" sldId="297"/>
            <ac:spMk id="4" creationId="{CA660BC5-3B66-40B8-A068-1A65FDA35AEA}"/>
          </ac:spMkLst>
        </pc:spChg>
        <pc:spChg chg="add mod">
          <ac:chgData name="Evgenia Korneva" userId="e62070071816427d" providerId="LiveId" clId="{5CC30928-11C5-4EB6-8668-8E00DD5882CE}" dt="2020-12-15T01:10:33.059" v="5150" actId="113"/>
          <ac:spMkLst>
            <pc:docMk/>
            <pc:sldMk cId="343094717" sldId="297"/>
            <ac:spMk id="5" creationId="{95D80CA4-A404-4041-B98D-A3D0236F5F0A}"/>
          </ac:spMkLst>
        </pc:spChg>
        <pc:spChg chg="add mod">
          <ac:chgData name="Evgenia Korneva" userId="e62070071816427d" providerId="LiveId" clId="{5CC30928-11C5-4EB6-8668-8E00DD5882CE}" dt="2020-12-15T01:13:54.628" v="5263" actId="20577"/>
          <ac:spMkLst>
            <pc:docMk/>
            <pc:sldMk cId="343094717" sldId="297"/>
            <ac:spMk id="6" creationId="{4125B01C-8B60-40EC-9FA9-90442065264A}"/>
          </ac:spMkLst>
        </pc:spChg>
      </pc:sldChg>
      <pc:sldChg chg="modSp add">
        <pc:chgData name="Evgenia Korneva" userId="e62070071816427d" providerId="LiveId" clId="{5CC30928-11C5-4EB6-8668-8E00DD5882CE}" dt="2020-12-15T06:10:07.819" v="9670" actId="14100"/>
        <pc:sldMkLst>
          <pc:docMk/>
          <pc:sldMk cId="623868395" sldId="298"/>
        </pc:sldMkLst>
        <pc:spChg chg="mod">
          <ac:chgData name="Evgenia Korneva" userId="e62070071816427d" providerId="LiveId" clId="{5CC30928-11C5-4EB6-8668-8E00DD5882CE}" dt="2020-12-15T01:17:04.030" v="5319" actId="6559"/>
          <ac:spMkLst>
            <pc:docMk/>
            <pc:sldMk cId="623868395" sldId="298"/>
            <ac:spMk id="2" creationId="{7E9B4FB8-564E-411F-8AFF-40FCF3517185}"/>
          </ac:spMkLst>
        </pc:spChg>
        <pc:spChg chg="mod">
          <ac:chgData name="Evgenia Korneva" userId="e62070071816427d" providerId="LiveId" clId="{5CC30928-11C5-4EB6-8668-8E00DD5882CE}" dt="2020-12-15T06:10:07.819" v="9670" actId="14100"/>
          <ac:spMkLst>
            <pc:docMk/>
            <pc:sldMk cId="623868395" sldId="298"/>
            <ac:spMk id="3" creationId="{6298C6C2-7D0F-4BB6-BBFA-549A0580D990}"/>
          </ac:spMkLst>
        </pc:spChg>
      </pc:sldChg>
      <pc:sldChg chg="addSp delSp modSp add">
        <pc:chgData name="Evgenia Korneva" userId="e62070071816427d" providerId="LiveId" clId="{5CC30928-11C5-4EB6-8668-8E00DD5882CE}" dt="2020-12-15T04:24:47.403" v="5332" actId="113"/>
        <pc:sldMkLst>
          <pc:docMk/>
          <pc:sldMk cId="305016037" sldId="299"/>
        </pc:sldMkLst>
        <pc:spChg chg="del">
          <ac:chgData name="Evgenia Korneva" userId="e62070071816427d" providerId="LiveId" clId="{5CC30928-11C5-4EB6-8668-8E00DD5882CE}" dt="2020-12-15T04:24:35.696" v="5321"/>
          <ac:spMkLst>
            <pc:docMk/>
            <pc:sldMk cId="305016037" sldId="299"/>
            <ac:spMk id="2" creationId="{781B1CEB-E49D-418E-AB02-7CF714493935}"/>
          </ac:spMkLst>
        </pc:spChg>
        <pc:spChg chg="del">
          <ac:chgData name="Evgenia Korneva" userId="e62070071816427d" providerId="LiveId" clId="{5CC30928-11C5-4EB6-8668-8E00DD5882CE}" dt="2020-12-15T04:24:35.696" v="5321"/>
          <ac:spMkLst>
            <pc:docMk/>
            <pc:sldMk cId="305016037" sldId="299"/>
            <ac:spMk id="3" creationId="{6AC97CD1-B363-4D44-AE7F-5FD87B130610}"/>
          </ac:spMkLst>
        </pc:spChg>
        <pc:spChg chg="add mod">
          <ac:chgData name="Evgenia Korneva" userId="e62070071816427d" providerId="LiveId" clId="{5CC30928-11C5-4EB6-8668-8E00DD5882CE}" dt="2020-12-15T04:24:47.403" v="5332" actId="113"/>
          <ac:spMkLst>
            <pc:docMk/>
            <pc:sldMk cId="305016037" sldId="299"/>
            <ac:spMk id="4" creationId="{2AC4B5D3-512B-4A12-95CD-6A393D5C2559}"/>
          </ac:spMkLst>
        </pc:spChg>
        <pc:spChg chg="add mod">
          <ac:chgData name="Evgenia Korneva" userId="e62070071816427d" providerId="LiveId" clId="{5CC30928-11C5-4EB6-8668-8E00DD5882CE}" dt="2020-12-15T04:24:35.696" v="5321"/>
          <ac:spMkLst>
            <pc:docMk/>
            <pc:sldMk cId="305016037" sldId="299"/>
            <ac:spMk id="5" creationId="{F1850B39-950D-4199-9C4B-A6883A8108BC}"/>
          </ac:spMkLst>
        </pc:spChg>
      </pc:sldChg>
      <pc:sldChg chg="modSp add">
        <pc:chgData name="Evgenia Korneva" userId="e62070071816427d" providerId="LiveId" clId="{5CC30928-11C5-4EB6-8668-8E00DD5882CE}" dt="2020-12-15T04:30:24.324" v="5689" actId="404"/>
        <pc:sldMkLst>
          <pc:docMk/>
          <pc:sldMk cId="242379567" sldId="300"/>
        </pc:sldMkLst>
        <pc:spChg chg="mod">
          <ac:chgData name="Evgenia Korneva" userId="e62070071816427d" providerId="LiveId" clId="{5CC30928-11C5-4EB6-8668-8E00DD5882CE}" dt="2020-12-15T04:25:14.607" v="5344" actId="113"/>
          <ac:spMkLst>
            <pc:docMk/>
            <pc:sldMk cId="242379567" sldId="300"/>
            <ac:spMk id="2" creationId="{CD5B76D5-A19C-490A-B342-7D825C422E9D}"/>
          </ac:spMkLst>
        </pc:spChg>
        <pc:spChg chg="mod">
          <ac:chgData name="Evgenia Korneva" userId="e62070071816427d" providerId="LiveId" clId="{5CC30928-11C5-4EB6-8668-8E00DD5882CE}" dt="2020-12-15T04:30:24.324" v="5689" actId="404"/>
          <ac:spMkLst>
            <pc:docMk/>
            <pc:sldMk cId="242379567" sldId="300"/>
            <ac:spMk id="3" creationId="{33207B26-1697-4ADC-9B6F-307BB720844E}"/>
          </ac:spMkLst>
        </pc:spChg>
      </pc:sldChg>
      <pc:sldChg chg="addSp delSp modSp add">
        <pc:chgData name="Evgenia Korneva" userId="e62070071816427d" providerId="LiveId" clId="{5CC30928-11C5-4EB6-8668-8E00DD5882CE}" dt="2020-12-15T04:31:38.273" v="5704"/>
        <pc:sldMkLst>
          <pc:docMk/>
          <pc:sldMk cId="1094967549" sldId="301"/>
        </pc:sldMkLst>
        <pc:spChg chg="mod">
          <ac:chgData name="Evgenia Korneva" userId="e62070071816427d" providerId="LiveId" clId="{5CC30928-11C5-4EB6-8668-8E00DD5882CE}" dt="2020-12-15T04:30:38.813" v="5701" actId="113"/>
          <ac:spMkLst>
            <pc:docMk/>
            <pc:sldMk cId="1094967549" sldId="301"/>
            <ac:spMk id="2" creationId="{55E8A14A-58CF-4781-B1D8-E60C3F530A14}"/>
          </ac:spMkLst>
        </pc:spChg>
        <pc:spChg chg="del mod">
          <ac:chgData name="Evgenia Korneva" userId="e62070071816427d" providerId="LiveId" clId="{5CC30928-11C5-4EB6-8668-8E00DD5882CE}" dt="2020-12-15T04:31:37.547" v="5703" actId="478"/>
          <ac:spMkLst>
            <pc:docMk/>
            <pc:sldMk cId="1094967549" sldId="301"/>
            <ac:spMk id="3" creationId="{36270853-E8E4-4A72-B196-BFD26E4B2A73}"/>
          </ac:spMkLst>
        </pc:spChg>
        <pc:spChg chg="add">
          <ac:chgData name="Evgenia Korneva" userId="e62070071816427d" providerId="LiveId" clId="{5CC30928-11C5-4EB6-8668-8E00DD5882CE}" dt="2020-12-15T04:31:38.273" v="5704"/>
          <ac:spMkLst>
            <pc:docMk/>
            <pc:sldMk cId="1094967549" sldId="301"/>
            <ac:spMk id="5" creationId="{DB831DDE-4FB9-4863-9B74-35F69272DCEE}"/>
          </ac:spMkLst>
        </pc:spChg>
        <pc:spChg chg="add">
          <ac:chgData name="Evgenia Korneva" userId="e62070071816427d" providerId="LiveId" clId="{5CC30928-11C5-4EB6-8668-8E00DD5882CE}" dt="2020-12-15T04:31:38.273" v="5704"/>
          <ac:spMkLst>
            <pc:docMk/>
            <pc:sldMk cId="1094967549" sldId="301"/>
            <ac:spMk id="6" creationId="{BDCF7C6F-FF7E-4561-B6C9-B0F51D1FF4CF}"/>
          </ac:spMkLst>
        </pc:spChg>
        <pc:spChg chg="add">
          <ac:chgData name="Evgenia Korneva" userId="e62070071816427d" providerId="LiveId" clId="{5CC30928-11C5-4EB6-8668-8E00DD5882CE}" dt="2020-12-15T04:31:38.273" v="5704"/>
          <ac:spMkLst>
            <pc:docMk/>
            <pc:sldMk cId="1094967549" sldId="301"/>
            <ac:spMk id="7" creationId="{BD797C48-5068-48BF-89FD-A0CF2D564507}"/>
          </ac:spMkLst>
        </pc:spChg>
        <pc:spChg chg="add">
          <ac:chgData name="Evgenia Korneva" userId="e62070071816427d" providerId="LiveId" clId="{5CC30928-11C5-4EB6-8668-8E00DD5882CE}" dt="2020-12-15T04:31:38.273" v="5704"/>
          <ac:spMkLst>
            <pc:docMk/>
            <pc:sldMk cId="1094967549" sldId="301"/>
            <ac:spMk id="8" creationId="{1A43404A-D806-4CB2-B954-C707ACBE3480}"/>
          </ac:spMkLst>
        </pc:spChg>
        <pc:spChg chg="add">
          <ac:chgData name="Evgenia Korneva" userId="e62070071816427d" providerId="LiveId" clId="{5CC30928-11C5-4EB6-8668-8E00DD5882CE}" dt="2020-12-15T04:31:38.273" v="5704"/>
          <ac:spMkLst>
            <pc:docMk/>
            <pc:sldMk cId="1094967549" sldId="301"/>
            <ac:spMk id="9" creationId="{FD9553CB-378E-48DB-9F60-C805BB959BBA}"/>
          </ac:spMkLst>
        </pc:spChg>
        <pc:picChg chg="add">
          <ac:chgData name="Evgenia Korneva" userId="e62070071816427d" providerId="LiveId" clId="{5CC30928-11C5-4EB6-8668-8E00DD5882CE}" dt="2020-12-15T04:31:38.273" v="5704"/>
          <ac:picMkLst>
            <pc:docMk/>
            <pc:sldMk cId="1094967549" sldId="301"/>
            <ac:picMk id="4" creationId="{7ED401F1-00AD-4EF5-80D1-023B4C76380B}"/>
          </ac:picMkLst>
        </pc:picChg>
      </pc:sldChg>
      <pc:sldChg chg="addSp delSp modSp add">
        <pc:chgData name="Evgenia Korneva" userId="e62070071816427d" providerId="LiveId" clId="{5CC30928-11C5-4EB6-8668-8E00DD5882CE}" dt="2020-12-15T05:00:02.950" v="6564"/>
        <pc:sldMkLst>
          <pc:docMk/>
          <pc:sldMk cId="965261407" sldId="302"/>
        </pc:sldMkLst>
        <pc:spChg chg="mod">
          <ac:chgData name="Evgenia Korneva" userId="e62070071816427d" providerId="LiveId" clId="{5CC30928-11C5-4EB6-8668-8E00DD5882CE}" dt="2020-12-15T04:31:52.925" v="5716" actId="113"/>
          <ac:spMkLst>
            <pc:docMk/>
            <pc:sldMk cId="965261407" sldId="302"/>
            <ac:spMk id="2" creationId="{91939BE6-A8A3-465D-A36B-E3385843E742}"/>
          </ac:spMkLst>
        </pc:spChg>
        <pc:spChg chg="add del mod">
          <ac:chgData name="Evgenia Korneva" userId="e62070071816427d" providerId="LiveId" clId="{5CC30928-11C5-4EB6-8668-8E00DD5882CE}" dt="2020-12-15T05:00:02.950" v="6564"/>
          <ac:spMkLst>
            <pc:docMk/>
            <pc:sldMk cId="965261407" sldId="302"/>
            <ac:spMk id="3" creationId="{EC4840D5-E3CB-428C-AD6F-4A7D62DBDF8C}"/>
          </ac:spMkLst>
        </pc:spChg>
        <pc:spChg chg="add del mod">
          <ac:chgData name="Evgenia Korneva" userId="e62070071816427d" providerId="LiveId" clId="{5CC30928-11C5-4EB6-8668-8E00DD5882CE}" dt="2020-12-15T05:00:02.950" v="6564"/>
          <ac:spMkLst>
            <pc:docMk/>
            <pc:sldMk cId="965261407" sldId="302"/>
            <ac:spMk id="5" creationId="{A97971E7-6FAD-48AB-9CA5-6F460B03F8EE}"/>
          </ac:spMkLst>
        </pc:spChg>
        <pc:picChg chg="add mod ord modCrop">
          <ac:chgData name="Evgenia Korneva" userId="e62070071816427d" providerId="LiveId" clId="{5CC30928-11C5-4EB6-8668-8E00DD5882CE}" dt="2020-12-15T04:36:58.814" v="5842" actId="1076"/>
          <ac:picMkLst>
            <pc:docMk/>
            <pc:sldMk cId="965261407" sldId="302"/>
            <ac:picMk id="4" creationId="{45730C56-422A-4EBB-9066-7255414B0900}"/>
          </ac:picMkLst>
        </pc:picChg>
      </pc:sldChg>
      <pc:sldChg chg="modSp add">
        <pc:chgData name="Evgenia Korneva" userId="e62070071816427d" providerId="LiveId" clId="{5CC30928-11C5-4EB6-8668-8E00DD5882CE}" dt="2020-12-15T04:51:15.467" v="6263" actId="20577"/>
        <pc:sldMkLst>
          <pc:docMk/>
          <pc:sldMk cId="3719106207" sldId="303"/>
        </pc:sldMkLst>
        <pc:spChg chg="mod">
          <ac:chgData name="Evgenia Korneva" userId="e62070071816427d" providerId="LiveId" clId="{5CC30928-11C5-4EB6-8668-8E00DD5882CE}" dt="2020-12-15T04:51:15.467" v="6263" actId="20577"/>
          <ac:spMkLst>
            <pc:docMk/>
            <pc:sldMk cId="3719106207" sldId="303"/>
            <ac:spMk id="3" creationId="{EC4840D5-E3CB-428C-AD6F-4A7D62DBDF8C}"/>
          </ac:spMkLst>
        </pc:spChg>
      </pc:sldChg>
      <pc:sldChg chg="addSp modSp add ord">
        <pc:chgData name="Evgenia Korneva" userId="e62070071816427d" providerId="LiveId" clId="{5CC30928-11C5-4EB6-8668-8E00DD5882CE}" dt="2020-12-15T07:47:26.303" v="10949"/>
        <pc:sldMkLst>
          <pc:docMk/>
          <pc:sldMk cId="4072293511" sldId="304"/>
        </pc:sldMkLst>
        <pc:spChg chg="mod">
          <ac:chgData name="Evgenia Korneva" userId="e62070071816427d" providerId="LiveId" clId="{5CC30928-11C5-4EB6-8668-8E00DD5882CE}" dt="2020-12-15T04:51:12.211" v="6261" actId="20577"/>
          <ac:spMkLst>
            <pc:docMk/>
            <pc:sldMk cId="4072293511" sldId="304"/>
            <ac:spMk id="3" creationId="{EC4840D5-E3CB-428C-AD6F-4A7D62DBDF8C}"/>
          </ac:spMkLst>
        </pc:spChg>
        <pc:picChg chg="add mod modCrop">
          <ac:chgData name="Evgenia Korneva" userId="e62070071816427d" providerId="LiveId" clId="{5CC30928-11C5-4EB6-8668-8E00DD5882CE}" dt="2020-12-15T04:44:07.868" v="6086" actId="1035"/>
          <ac:picMkLst>
            <pc:docMk/>
            <pc:sldMk cId="4072293511" sldId="304"/>
            <ac:picMk id="5" creationId="{1D7FDCC0-1813-4248-A9B6-9A472661A9B5}"/>
          </ac:picMkLst>
        </pc:picChg>
      </pc:sldChg>
      <pc:sldChg chg="addSp modSp add">
        <pc:chgData name="Evgenia Korneva" userId="e62070071816427d" providerId="LiveId" clId="{5CC30928-11C5-4EB6-8668-8E00DD5882CE}" dt="2020-12-15T04:59:33.542" v="6560" actId="113"/>
        <pc:sldMkLst>
          <pc:docMk/>
          <pc:sldMk cId="3069949244" sldId="305"/>
        </pc:sldMkLst>
        <pc:spChg chg="mod">
          <ac:chgData name="Evgenia Korneva" userId="e62070071816427d" providerId="LiveId" clId="{5CC30928-11C5-4EB6-8668-8E00DD5882CE}" dt="2020-12-15T04:44:22.278" v="6098" actId="113"/>
          <ac:spMkLst>
            <pc:docMk/>
            <pc:sldMk cId="3069949244" sldId="305"/>
            <ac:spMk id="2" creationId="{8B10F6EC-28B0-4EB0-9B4A-6794BA66E5D5}"/>
          </ac:spMkLst>
        </pc:spChg>
        <pc:spChg chg="mod">
          <ac:chgData name="Evgenia Korneva" userId="e62070071816427d" providerId="LiveId" clId="{5CC30928-11C5-4EB6-8668-8E00DD5882CE}" dt="2020-12-15T04:59:33.542" v="6560" actId="113"/>
          <ac:spMkLst>
            <pc:docMk/>
            <pc:sldMk cId="3069949244" sldId="305"/>
            <ac:spMk id="3" creationId="{7E1FB4A8-2F46-4640-8E5B-369EDC339943}"/>
          </ac:spMkLst>
        </pc:spChg>
        <pc:picChg chg="add mod">
          <ac:chgData name="Evgenia Korneva" userId="e62070071816427d" providerId="LiveId" clId="{5CC30928-11C5-4EB6-8668-8E00DD5882CE}" dt="2020-12-15T04:59:04.065" v="6554" actId="1076"/>
          <ac:picMkLst>
            <pc:docMk/>
            <pc:sldMk cId="3069949244" sldId="305"/>
            <ac:picMk id="4" creationId="{40FE2DA8-14CA-4F6E-93FC-2EBF71FCBB8B}"/>
          </ac:picMkLst>
        </pc:picChg>
        <pc:picChg chg="add mod">
          <ac:chgData name="Evgenia Korneva" userId="e62070071816427d" providerId="LiveId" clId="{5CC30928-11C5-4EB6-8668-8E00DD5882CE}" dt="2020-12-15T04:59:19.633" v="6557" actId="1076"/>
          <ac:picMkLst>
            <pc:docMk/>
            <pc:sldMk cId="3069949244" sldId="305"/>
            <ac:picMk id="5" creationId="{4DF9F17C-47A2-4BFA-AE80-232CE005541D}"/>
          </ac:picMkLst>
        </pc:picChg>
      </pc:sldChg>
      <pc:sldChg chg="addSp delSp modSp add del">
        <pc:chgData name="Evgenia Korneva" userId="e62070071816427d" providerId="LiveId" clId="{5CC30928-11C5-4EB6-8668-8E00DD5882CE}" dt="2020-12-15T05:02:52.330" v="6661" actId="2696"/>
        <pc:sldMkLst>
          <pc:docMk/>
          <pc:sldMk cId="2208574020" sldId="306"/>
        </pc:sldMkLst>
        <pc:spChg chg="del">
          <ac:chgData name="Evgenia Korneva" userId="e62070071816427d" providerId="LiveId" clId="{5CC30928-11C5-4EB6-8668-8E00DD5882CE}" dt="2020-12-15T04:55:53.436" v="6497"/>
          <ac:spMkLst>
            <pc:docMk/>
            <pc:sldMk cId="2208574020" sldId="306"/>
            <ac:spMk id="2" creationId="{DFD201C6-AE11-4915-A710-4486A230398C}"/>
          </ac:spMkLst>
        </pc:spChg>
        <pc:spChg chg="del">
          <ac:chgData name="Evgenia Korneva" userId="e62070071816427d" providerId="LiveId" clId="{5CC30928-11C5-4EB6-8668-8E00DD5882CE}" dt="2020-12-15T04:55:53.436" v="6497"/>
          <ac:spMkLst>
            <pc:docMk/>
            <pc:sldMk cId="2208574020" sldId="306"/>
            <ac:spMk id="3" creationId="{31995414-C8AF-43BE-A8B2-C0E9D3D0881E}"/>
          </ac:spMkLst>
        </pc:spChg>
        <pc:picChg chg="add del mod modCrop">
          <ac:chgData name="Evgenia Korneva" userId="e62070071816427d" providerId="LiveId" clId="{5CC30928-11C5-4EB6-8668-8E00DD5882CE}" dt="2020-12-15T04:58:49.784" v="6550"/>
          <ac:picMkLst>
            <pc:docMk/>
            <pc:sldMk cId="2208574020" sldId="306"/>
            <ac:picMk id="4" creationId="{A4067522-C53A-48A1-8462-9210009EDC5C}"/>
          </ac:picMkLst>
        </pc:picChg>
        <pc:picChg chg="add del mod modCrop">
          <ac:chgData name="Evgenia Korneva" userId="e62070071816427d" providerId="LiveId" clId="{5CC30928-11C5-4EB6-8668-8E00DD5882CE}" dt="2020-12-15T04:56:20.819" v="6505"/>
          <ac:picMkLst>
            <pc:docMk/>
            <pc:sldMk cId="2208574020" sldId="306"/>
            <ac:picMk id="5" creationId="{7975F6F1-92FA-4CF8-9840-62C5AEBEC99E}"/>
          </ac:picMkLst>
        </pc:picChg>
        <pc:picChg chg="add del mod modCrop">
          <ac:chgData name="Evgenia Korneva" userId="e62070071816427d" providerId="LiveId" clId="{5CC30928-11C5-4EB6-8668-8E00DD5882CE}" dt="2020-12-15T04:57:13.396" v="6517" actId="478"/>
          <ac:picMkLst>
            <pc:docMk/>
            <pc:sldMk cId="2208574020" sldId="306"/>
            <ac:picMk id="6" creationId="{24091F5E-C86F-43A2-BC51-9B0DDD6D2D92}"/>
          </ac:picMkLst>
        </pc:picChg>
        <pc:picChg chg="add del mod">
          <ac:chgData name="Evgenia Korneva" userId="e62070071816427d" providerId="LiveId" clId="{5CC30928-11C5-4EB6-8668-8E00DD5882CE}" dt="2020-12-15T04:58:49.784" v="6550"/>
          <ac:picMkLst>
            <pc:docMk/>
            <pc:sldMk cId="2208574020" sldId="306"/>
            <ac:picMk id="7" creationId="{38008950-E442-4226-BA85-1AC4B14BB146}"/>
          </ac:picMkLst>
        </pc:picChg>
      </pc:sldChg>
      <pc:sldChg chg="modSp add">
        <pc:chgData name="Evgenia Korneva" userId="e62070071816427d" providerId="LiveId" clId="{5CC30928-11C5-4EB6-8668-8E00DD5882CE}" dt="2020-12-15T07:50:46.107" v="11022" actId="122"/>
        <pc:sldMkLst>
          <pc:docMk/>
          <pc:sldMk cId="3897825558" sldId="307"/>
        </pc:sldMkLst>
        <pc:spChg chg="mod">
          <ac:chgData name="Evgenia Korneva" userId="e62070071816427d" providerId="LiveId" clId="{5CC30928-11C5-4EB6-8668-8E00DD5882CE}" dt="2020-12-15T04:57:32.837" v="6531" actId="113"/>
          <ac:spMkLst>
            <pc:docMk/>
            <pc:sldMk cId="3897825558" sldId="307"/>
            <ac:spMk id="2" creationId="{4C1415F6-4B3C-4221-A419-170CB85D3B14}"/>
          </ac:spMkLst>
        </pc:spChg>
        <pc:spChg chg="mod">
          <ac:chgData name="Evgenia Korneva" userId="e62070071816427d" providerId="LiveId" clId="{5CC30928-11C5-4EB6-8668-8E00DD5882CE}" dt="2020-12-15T07:50:46.107" v="11022" actId="122"/>
          <ac:spMkLst>
            <pc:docMk/>
            <pc:sldMk cId="3897825558" sldId="307"/>
            <ac:spMk id="3" creationId="{9E28C19F-DEB5-4F54-AD20-132B8D9C46A9}"/>
          </ac:spMkLst>
        </pc:spChg>
      </pc:sldChg>
      <pc:sldChg chg="delSp modSp add">
        <pc:chgData name="Evgenia Korneva" userId="e62070071816427d" providerId="LiveId" clId="{5CC30928-11C5-4EB6-8668-8E00DD5882CE}" dt="2020-12-15T07:48:30.094" v="10959" actId="207"/>
        <pc:sldMkLst>
          <pc:docMk/>
          <pc:sldMk cId="438175962" sldId="308"/>
        </pc:sldMkLst>
        <pc:spChg chg="mod">
          <ac:chgData name="Evgenia Korneva" userId="e62070071816427d" providerId="LiveId" clId="{5CC30928-11C5-4EB6-8668-8E00DD5882CE}" dt="2020-12-15T07:48:30.094" v="10959" actId="207"/>
          <ac:spMkLst>
            <pc:docMk/>
            <pc:sldMk cId="438175962" sldId="308"/>
            <ac:spMk id="3" creationId="{7E1FB4A8-2F46-4640-8E5B-369EDC339943}"/>
          </ac:spMkLst>
        </pc:spChg>
        <pc:picChg chg="del">
          <ac:chgData name="Evgenia Korneva" userId="e62070071816427d" providerId="LiveId" clId="{5CC30928-11C5-4EB6-8668-8E00DD5882CE}" dt="2020-12-15T04:59:26.939" v="6559" actId="478"/>
          <ac:picMkLst>
            <pc:docMk/>
            <pc:sldMk cId="438175962" sldId="308"/>
            <ac:picMk id="5" creationId="{4DF9F17C-47A2-4BFA-AE80-232CE005541D}"/>
          </ac:picMkLst>
        </pc:picChg>
      </pc:sldChg>
      <pc:sldChg chg="addSp delSp modSp add del">
        <pc:chgData name="Evgenia Korneva" userId="e62070071816427d" providerId="LiveId" clId="{5CC30928-11C5-4EB6-8668-8E00DD5882CE}" dt="2020-12-15T05:02:49.293" v="6660" actId="2696"/>
        <pc:sldMkLst>
          <pc:docMk/>
          <pc:sldMk cId="2285934877" sldId="309"/>
        </pc:sldMkLst>
        <pc:spChg chg="del">
          <ac:chgData name="Evgenia Korneva" userId="e62070071816427d" providerId="LiveId" clId="{5CC30928-11C5-4EB6-8668-8E00DD5882CE}" dt="2020-12-15T05:00:13.583" v="6566"/>
          <ac:spMkLst>
            <pc:docMk/>
            <pc:sldMk cId="2285934877" sldId="309"/>
            <ac:spMk id="2" creationId="{C83B2620-9BA3-4527-87C2-F73EC376B532}"/>
          </ac:spMkLst>
        </pc:spChg>
        <pc:spChg chg="del">
          <ac:chgData name="Evgenia Korneva" userId="e62070071816427d" providerId="LiveId" clId="{5CC30928-11C5-4EB6-8668-8E00DD5882CE}" dt="2020-12-15T05:00:13.583" v="6566"/>
          <ac:spMkLst>
            <pc:docMk/>
            <pc:sldMk cId="2285934877" sldId="309"/>
            <ac:spMk id="3" creationId="{7C70C9F3-A978-4B8D-9E20-ED936EC469B7}"/>
          </ac:spMkLst>
        </pc:spChg>
        <pc:picChg chg="add del">
          <ac:chgData name="Evgenia Korneva" userId="e62070071816427d" providerId="LiveId" clId="{5CC30928-11C5-4EB6-8668-8E00DD5882CE}" dt="2020-12-15T05:02:38.709" v="6657"/>
          <ac:picMkLst>
            <pc:docMk/>
            <pc:sldMk cId="2285934877" sldId="309"/>
            <ac:picMk id="4" creationId="{E5BFA221-8D8B-4B10-A36D-908E561502BF}"/>
          </ac:picMkLst>
        </pc:picChg>
        <pc:picChg chg="add del mod modCrop">
          <ac:chgData name="Evgenia Korneva" userId="e62070071816427d" providerId="LiveId" clId="{5CC30928-11C5-4EB6-8668-8E00DD5882CE}" dt="2020-12-15T05:02:38.709" v="6657"/>
          <ac:picMkLst>
            <pc:docMk/>
            <pc:sldMk cId="2285934877" sldId="309"/>
            <ac:picMk id="5" creationId="{013203DC-83B2-4CA5-AD57-09E1B475BB5B}"/>
          </ac:picMkLst>
        </pc:picChg>
        <pc:picChg chg="add del mod modCrop">
          <ac:chgData name="Evgenia Korneva" userId="e62070071816427d" providerId="LiveId" clId="{5CC30928-11C5-4EB6-8668-8E00DD5882CE}" dt="2020-12-15T05:02:38.709" v="6657"/>
          <ac:picMkLst>
            <pc:docMk/>
            <pc:sldMk cId="2285934877" sldId="309"/>
            <ac:picMk id="6" creationId="{21143D5B-93FA-4A8E-89A8-970B62F3E589}"/>
          </ac:picMkLst>
        </pc:picChg>
      </pc:sldChg>
      <pc:sldChg chg="addSp modSp add">
        <pc:chgData name="Evgenia Korneva" userId="e62070071816427d" providerId="LiveId" clId="{5CC30928-11C5-4EB6-8668-8E00DD5882CE}" dt="2020-12-15T05:02:46.214" v="6659" actId="1076"/>
        <pc:sldMkLst>
          <pc:docMk/>
          <pc:sldMk cId="4081603101" sldId="310"/>
        </pc:sldMkLst>
        <pc:spChg chg="mod">
          <ac:chgData name="Evgenia Korneva" userId="e62070071816427d" providerId="LiveId" clId="{5CC30928-11C5-4EB6-8668-8E00DD5882CE}" dt="2020-12-15T05:01:59.776" v="6593" actId="113"/>
          <ac:spMkLst>
            <pc:docMk/>
            <pc:sldMk cId="4081603101" sldId="310"/>
            <ac:spMk id="2" creationId="{830FDC5D-5DA3-483B-8633-F90EA5723BC2}"/>
          </ac:spMkLst>
        </pc:spChg>
        <pc:spChg chg="mod">
          <ac:chgData name="Evgenia Korneva" userId="e62070071816427d" providerId="LiveId" clId="{5CC30928-11C5-4EB6-8668-8E00DD5882CE}" dt="2020-12-15T05:02:34.845" v="6656" actId="14100"/>
          <ac:spMkLst>
            <pc:docMk/>
            <pc:sldMk cId="4081603101" sldId="310"/>
            <ac:spMk id="3" creationId="{EBA7588C-7601-495C-9B20-8E43768915E2}"/>
          </ac:spMkLst>
        </pc:spChg>
        <pc:picChg chg="add mod">
          <ac:chgData name="Evgenia Korneva" userId="e62070071816427d" providerId="LiveId" clId="{5CC30928-11C5-4EB6-8668-8E00DD5882CE}" dt="2020-12-15T05:02:46.214" v="6659" actId="1076"/>
          <ac:picMkLst>
            <pc:docMk/>
            <pc:sldMk cId="4081603101" sldId="310"/>
            <ac:picMk id="4" creationId="{F2A9C832-8144-4099-9D32-9C2D3B5763B3}"/>
          </ac:picMkLst>
        </pc:picChg>
        <pc:picChg chg="add mod">
          <ac:chgData name="Evgenia Korneva" userId="e62070071816427d" providerId="LiveId" clId="{5CC30928-11C5-4EB6-8668-8E00DD5882CE}" dt="2020-12-15T05:02:46.214" v="6659" actId="1076"/>
          <ac:picMkLst>
            <pc:docMk/>
            <pc:sldMk cId="4081603101" sldId="310"/>
            <ac:picMk id="5" creationId="{C495C9F4-6F0D-48DC-AE69-6EB840278777}"/>
          </ac:picMkLst>
        </pc:picChg>
        <pc:picChg chg="add mod">
          <ac:chgData name="Evgenia Korneva" userId="e62070071816427d" providerId="LiveId" clId="{5CC30928-11C5-4EB6-8668-8E00DD5882CE}" dt="2020-12-15T05:02:46.214" v="6659" actId="1076"/>
          <ac:picMkLst>
            <pc:docMk/>
            <pc:sldMk cId="4081603101" sldId="310"/>
            <ac:picMk id="6" creationId="{F5B52A7B-1449-478C-BDA8-9ABF34C0EEAA}"/>
          </ac:picMkLst>
        </pc:picChg>
      </pc:sldChg>
      <pc:sldChg chg="add del">
        <pc:chgData name="Evgenia Korneva" userId="e62070071816427d" providerId="LiveId" clId="{5CC30928-11C5-4EB6-8668-8E00DD5882CE}" dt="2020-12-15T05:11:35.859" v="6930" actId="2696"/>
        <pc:sldMkLst>
          <pc:docMk/>
          <pc:sldMk cId="2566139409" sldId="311"/>
        </pc:sldMkLst>
      </pc:sldChg>
      <pc:sldChg chg="addSp delSp modSp add ord">
        <pc:chgData name="Evgenia Korneva" userId="e62070071816427d" providerId="LiveId" clId="{5CC30928-11C5-4EB6-8668-8E00DD5882CE}" dt="2020-12-15T06:10:25.689" v="9671"/>
        <pc:sldMkLst>
          <pc:docMk/>
          <pc:sldMk cId="3071170362" sldId="312"/>
        </pc:sldMkLst>
        <pc:spChg chg="del">
          <ac:chgData name="Evgenia Korneva" userId="e62070071816427d" providerId="LiveId" clId="{5CC30928-11C5-4EB6-8668-8E00DD5882CE}" dt="2020-12-15T05:04:49.584" v="6664"/>
          <ac:spMkLst>
            <pc:docMk/>
            <pc:sldMk cId="3071170362" sldId="312"/>
            <ac:spMk id="2" creationId="{54FAD91B-1F0B-45B7-BC72-7AC4CF91D94D}"/>
          </ac:spMkLst>
        </pc:spChg>
        <pc:spChg chg="del">
          <ac:chgData name="Evgenia Korneva" userId="e62070071816427d" providerId="LiveId" clId="{5CC30928-11C5-4EB6-8668-8E00DD5882CE}" dt="2020-12-15T05:04:49.584" v="6664"/>
          <ac:spMkLst>
            <pc:docMk/>
            <pc:sldMk cId="3071170362" sldId="312"/>
            <ac:spMk id="3" creationId="{ED75F3EF-FB5B-438A-AF30-8202B8283033}"/>
          </ac:spMkLst>
        </pc:spChg>
        <pc:spChg chg="add del mod">
          <ac:chgData name="Evgenia Korneva" userId="e62070071816427d" providerId="LiveId" clId="{5CC30928-11C5-4EB6-8668-8E00DD5882CE}" dt="2020-12-15T05:05:41.359" v="6671"/>
          <ac:spMkLst>
            <pc:docMk/>
            <pc:sldMk cId="3071170362" sldId="312"/>
            <ac:spMk id="5" creationId="{6315D4B5-97A0-40D7-8148-AEAE216A34CB}"/>
          </ac:spMkLst>
        </pc:spChg>
        <pc:spChg chg="add del mod">
          <ac:chgData name="Evgenia Korneva" userId="e62070071816427d" providerId="LiveId" clId="{5CC30928-11C5-4EB6-8668-8E00DD5882CE}" dt="2020-12-15T05:05:41.359" v="6671"/>
          <ac:spMkLst>
            <pc:docMk/>
            <pc:sldMk cId="3071170362" sldId="312"/>
            <ac:spMk id="6" creationId="{253D83B6-EA8F-45BA-9DF8-75F9B06F6807}"/>
          </ac:spMkLst>
        </pc:spChg>
        <pc:spChg chg="add del mod">
          <ac:chgData name="Evgenia Korneva" userId="e62070071816427d" providerId="LiveId" clId="{5CC30928-11C5-4EB6-8668-8E00DD5882CE}" dt="2020-12-15T05:05:41.359" v="6671"/>
          <ac:spMkLst>
            <pc:docMk/>
            <pc:sldMk cId="3071170362" sldId="312"/>
            <ac:spMk id="7" creationId="{AF6B42C8-E934-415F-8E79-4D72D40C63C6}"/>
          </ac:spMkLst>
        </pc:spChg>
        <pc:spChg chg="add mod">
          <ac:chgData name="Evgenia Korneva" userId="e62070071816427d" providerId="LiveId" clId="{5CC30928-11C5-4EB6-8668-8E00DD5882CE}" dt="2020-12-15T05:06:04.235" v="6691" actId="113"/>
          <ac:spMkLst>
            <pc:docMk/>
            <pc:sldMk cId="3071170362" sldId="312"/>
            <ac:spMk id="8" creationId="{766F9118-67AE-450D-A165-8B51BC2F91C8}"/>
          </ac:spMkLst>
        </pc:spChg>
        <pc:spChg chg="add mod">
          <ac:chgData name="Evgenia Korneva" userId="e62070071816427d" providerId="LiveId" clId="{5CC30928-11C5-4EB6-8668-8E00DD5882CE}" dt="2020-12-15T05:10:56.042" v="6927" actId="27636"/>
          <ac:spMkLst>
            <pc:docMk/>
            <pc:sldMk cId="3071170362" sldId="312"/>
            <ac:spMk id="9" creationId="{E28FCC93-E313-4C7B-9284-64EB31DDB2B9}"/>
          </ac:spMkLst>
        </pc:spChg>
        <pc:picChg chg="add mod modCrop">
          <ac:chgData name="Evgenia Korneva" userId="e62070071816427d" providerId="LiveId" clId="{5CC30928-11C5-4EB6-8668-8E00DD5882CE}" dt="2020-12-15T05:11:01.094" v="6928" actId="1076"/>
          <ac:picMkLst>
            <pc:docMk/>
            <pc:sldMk cId="3071170362" sldId="312"/>
            <ac:picMk id="4" creationId="{E1B7820A-4D83-43CB-BD5D-D2ACC664A429}"/>
          </ac:picMkLst>
        </pc:picChg>
      </pc:sldChg>
      <pc:sldChg chg="modSp add">
        <pc:chgData name="Evgenia Korneva" userId="e62070071816427d" providerId="LiveId" clId="{5CC30928-11C5-4EB6-8668-8E00DD5882CE}" dt="2020-12-15T05:24:29.719" v="7765" actId="20577"/>
        <pc:sldMkLst>
          <pc:docMk/>
          <pc:sldMk cId="3728386687" sldId="313"/>
        </pc:sldMkLst>
        <pc:spChg chg="mod">
          <ac:chgData name="Evgenia Korneva" userId="e62070071816427d" providerId="LiveId" clId="{5CC30928-11C5-4EB6-8668-8E00DD5882CE}" dt="2020-12-15T05:17:03.317" v="7319" actId="113"/>
          <ac:spMkLst>
            <pc:docMk/>
            <pc:sldMk cId="3728386687" sldId="313"/>
            <ac:spMk id="2" creationId="{0139E237-3EE6-4893-9857-8DC28367AFCB}"/>
          </ac:spMkLst>
        </pc:spChg>
        <pc:spChg chg="mod">
          <ac:chgData name="Evgenia Korneva" userId="e62070071816427d" providerId="LiveId" clId="{5CC30928-11C5-4EB6-8668-8E00DD5882CE}" dt="2020-12-15T05:24:29.719" v="7765" actId="20577"/>
          <ac:spMkLst>
            <pc:docMk/>
            <pc:sldMk cId="3728386687" sldId="313"/>
            <ac:spMk id="3" creationId="{FA097678-B127-4545-AD7D-A80F034DA0E3}"/>
          </ac:spMkLst>
        </pc:spChg>
      </pc:sldChg>
      <pc:sldChg chg="modSp add">
        <pc:chgData name="Evgenia Korneva" userId="e62070071816427d" providerId="LiveId" clId="{5CC30928-11C5-4EB6-8668-8E00DD5882CE}" dt="2020-12-15T05:22:28.993" v="7665" actId="207"/>
        <pc:sldMkLst>
          <pc:docMk/>
          <pc:sldMk cId="910975926" sldId="314"/>
        </pc:sldMkLst>
        <pc:spChg chg="mod">
          <ac:chgData name="Evgenia Korneva" userId="e62070071816427d" providerId="LiveId" clId="{5CC30928-11C5-4EB6-8668-8E00DD5882CE}" dt="2020-12-15T05:17:12.117" v="7329" actId="113"/>
          <ac:spMkLst>
            <pc:docMk/>
            <pc:sldMk cId="910975926" sldId="314"/>
            <ac:spMk id="2" creationId="{979FD382-381E-4A0B-B771-3FC162E5FA15}"/>
          </ac:spMkLst>
        </pc:spChg>
        <pc:spChg chg="mod">
          <ac:chgData name="Evgenia Korneva" userId="e62070071816427d" providerId="LiveId" clId="{5CC30928-11C5-4EB6-8668-8E00DD5882CE}" dt="2020-12-15T05:22:28.993" v="7665" actId="207"/>
          <ac:spMkLst>
            <pc:docMk/>
            <pc:sldMk cId="910975926" sldId="314"/>
            <ac:spMk id="3" creationId="{23AF8542-5A94-46B3-9CB8-88F5BDB4713A}"/>
          </ac:spMkLst>
        </pc:spChg>
      </pc:sldChg>
      <pc:sldChg chg="add ord">
        <pc:chgData name="Evgenia Korneva" userId="e62070071816427d" providerId="LiveId" clId="{5CC30928-11C5-4EB6-8668-8E00DD5882CE}" dt="2020-12-15T05:25:59.750" v="7826"/>
        <pc:sldMkLst>
          <pc:docMk/>
          <pc:sldMk cId="2961675417" sldId="315"/>
        </pc:sldMkLst>
      </pc:sldChg>
      <pc:sldChg chg="modSp add">
        <pc:chgData name="Evgenia Korneva" userId="e62070071816427d" providerId="LiveId" clId="{5CC30928-11C5-4EB6-8668-8E00DD5882CE}" dt="2020-12-15T05:25:46.389" v="7825" actId="20577"/>
        <pc:sldMkLst>
          <pc:docMk/>
          <pc:sldMk cId="550020791" sldId="316"/>
        </pc:sldMkLst>
        <pc:spChg chg="mod">
          <ac:chgData name="Evgenia Korneva" userId="e62070071816427d" providerId="LiveId" clId="{5CC30928-11C5-4EB6-8668-8E00DD5882CE}" dt="2020-12-15T05:25:46.389" v="7825" actId="20577"/>
          <ac:spMkLst>
            <pc:docMk/>
            <pc:sldMk cId="550020791" sldId="316"/>
            <ac:spMk id="2" creationId="{0139E237-3EE6-4893-9857-8DC28367AFCB}"/>
          </ac:spMkLst>
        </pc:spChg>
        <pc:spChg chg="mod">
          <ac:chgData name="Evgenia Korneva" userId="e62070071816427d" providerId="LiveId" clId="{5CC30928-11C5-4EB6-8668-8E00DD5882CE}" dt="2020-12-15T05:25:40.401" v="7824" actId="27636"/>
          <ac:spMkLst>
            <pc:docMk/>
            <pc:sldMk cId="550020791" sldId="316"/>
            <ac:spMk id="3" creationId="{FA097678-B127-4545-AD7D-A80F034DA0E3}"/>
          </ac:spMkLst>
        </pc:spChg>
      </pc:sldChg>
      <pc:sldChg chg="modSp add ord">
        <pc:chgData name="Evgenia Korneva" userId="e62070071816427d" providerId="LiveId" clId="{5CC30928-11C5-4EB6-8668-8E00DD5882CE}" dt="2020-12-15T05:44:28.952" v="8510" actId="20577"/>
        <pc:sldMkLst>
          <pc:docMk/>
          <pc:sldMk cId="1403928347" sldId="317"/>
        </pc:sldMkLst>
        <pc:spChg chg="mod">
          <ac:chgData name="Evgenia Korneva" userId="e62070071816427d" providerId="LiveId" clId="{5CC30928-11C5-4EB6-8668-8E00DD5882CE}" dt="2020-12-15T05:36:08.866" v="8202" actId="20577"/>
          <ac:spMkLst>
            <pc:docMk/>
            <pc:sldMk cId="1403928347" sldId="317"/>
            <ac:spMk id="2" creationId="{61AA0691-5F51-4DDD-8F00-9B10A4735F2B}"/>
          </ac:spMkLst>
        </pc:spChg>
        <pc:spChg chg="mod">
          <ac:chgData name="Evgenia Korneva" userId="e62070071816427d" providerId="LiveId" clId="{5CC30928-11C5-4EB6-8668-8E00DD5882CE}" dt="2020-12-15T05:44:28.952" v="8510" actId="20577"/>
          <ac:spMkLst>
            <pc:docMk/>
            <pc:sldMk cId="1403928347" sldId="317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36:57.570" v="10887" actId="20577"/>
        <pc:sldMkLst>
          <pc:docMk/>
          <pc:sldMk cId="2824372373" sldId="318"/>
        </pc:sldMkLst>
        <pc:spChg chg="mod">
          <ac:chgData name="Evgenia Korneva" userId="e62070071816427d" providerId="LiveId" clId="{5CC30928-11C5-4EB6-8668-8E00DD5882CE}" dt="2020-12-15T05:36:20.485" v="8206" actId="20577"/>
          <ac:spMkLst>
            <pc:docMk/>
            <pc:sldMk cId="2824372373" sldId="318"/>
            <ac:spMk id="2" creationId="{61AA0691-5F51-4DDD-8F00-9B10A4735F2B}"/>
          </ac:spMkLst>
        </pc:spChg>
        <pc:spChg chg="mod">
          <ac:chgData name="Evgenia Korneva" userId="e62070071816427d" providerId="LiveId" clId="{5CC30928-11C5-4EB6-8668-8E00DD5882CE}" dt="2020-12-15T07:36:57.570" v="10887" actId="20577"/>
          <ac:spMkLst>
            <pc:docMk/>
            <pc:sldMk cId="2824372373" sldId="318"/>
            <ac:spMk id="3" creationId="{31FBE55A-1C4A-4891-A1F7-076F0A9416C8}"/>
          </ac:spMkLst>
        </pc:spChg>
      </pc:sldChg>
      <pc:sldChg chg="modSp add del">
        <pc:chgData name="Evgenia Korneva" userId="e62070071816427d" providerId="LiveId" clId="{5CC30928-11C5-4EB6-8668-8E00DD5882CE}" dt="2020-12-15T17:48:58.212" v="11118" actId="2696"/>
        <pc:sldMkLst>
          <pc:docMk/>
          <pc:sldMk cId="5000500" sldId="319"/>
        </pc:sldMkLst>
        <pc:spChg chg="mod">
          <ac:chgData name="Evgenia Korneva" userId="e62070071816427d" providerId="LiveId" clId="{5CC30928-11C5-4EB6-8668-8E00DD5882CE}" dt="2020-12-15T05:53:02.719" v="8801" actId="27636"/>
          <ac:spMkLst>
            <pc:docMk/>
            <pc:sldMk cId="5000500" sldId="319"/>
            <ac:spMk id="3" creationId="{61B36657-19FE-4C03-BC48-38977071F675}"/>
          </ac:spMkLst>
        </pc:spChg>
      </pc:sldChg>
      <pc:sldChg chg="modSp add del">
        <pc:chgData name="Evgenia Korneva" userId="e62070071816427d" providerId="LiveId" clId="{5CC30928-11C5-4EB6-8668-8E00DD5882CE}" dt="2020-12-15T17:48:58.875" v="11122" actId="2696"/>
        <pc:sldMkLst>
          <pc:docMk/>
          <pc:sldMk cId="1606730395" sldId="320"/>
        </pc:sldMkLst>
        <pc:spChg chg="mod">
          <ac:chgData name="Evgenia Korneva" userId="e62070071816427d" providerId="LiveId" clId="{5CC30928-11C5-4EB6-8668-8E00DD5882CE}" dt="2020-12-15T05:57:35.813" v="8947" actId="113"/>
          <ac:spMkLst>
            <pc:docMk/>
            <pc:sldMk cId="1606730395" sldId="320"/>
            <ac:spMk id="2" creationId="{2351002F-C939-4031-9F93-964CADFE64CA}"/>
          </ac:spMkLst>
        </pc:spChg>
        <pc:spChg chg="mod">
          <ac:chgData name="Evgenia Korneva" userId="e62070071816427d" providerId="LiveId" clId="{5CC30928-11C5-4EB6-8668-8E00DD5882CE}" dt="2020-12-15T05:59:58.099" v="9042" actId="20577"/>
          <ac:spMkLst>
            <pc:docMk/>
            <pc:sldMk cId="1606730395" sldId="320"/>
            <ac:spMk id="3" creationId="{ADA4109D-58BA-4211-842B-6E894EF4B80F}"/>
          </ac:spMkLst>
        </pc:spChg>
      </pc:sldChg>
      <pc:sldChg chg="modSp add del">
        <pc:chgData name="Evgenia Korneva" userId="e62070071816427d" providerId="LiveId" clId="{5CC30928-11C5-4EB6-8668-8E00DD5882CE}" dt="2020-12-15T17:49:00.497" v="11128" actId="2696"/>
        <pc:sldMkLst>
          <pc:docMk/>
          <pc:sldMk cId="1598407767" sldId="321"/>
        </pc:sldMkLst>
        <pc:spChg chg="mod">
          <ac:chgData name="Evgenia Korneva" userId="e62070071816427d" providerId="LiveId" clId="{5CC30928-11C5-4EB6-8668-8E00DD5882CE}" dt="2020-12-15T06:00:27.248" v="9044"/>
          <ac:spMkLst>
            <pc:docMk/>
            <pc:sldMk cId="1598407767" sldId="321"/>
            <ac:spMk id="2" creationId="{72537DD6-4707-478A-8AED-B67C0A27DB41}"/>
          </ac:spMkLst>
        </pc:spChg>
        <pc:spChg chg="mod">
          <ac:chgData name="Evgenia Korneva" userId="e62070071816427d" providerId="LiveId" clId="{5CC30928-11C5-4EB6-8668-8E00DD5882CE}" dt="2020-12-15T06:06:57.437" v="9429" actId="255"/>
          <ac:spMkLst>
            <pc:docMk/>
            <pc:sldMk cId="1598407767" sldId="321"/>
            <ac:spMk id="3" creationId="{697B132A-2420-45AD-97B9-6D1E627A4DF7}"/>
          </ac:spMkLst>
        </pc:spChg>
      </pc:sldChg>
      <pc:sldChg chg="modSp add">
        <pc:chgData name="Evgenia Korneva" userId="e62070071816427d" providerId="LiveId" clId="{5CC30928-11C5-4EB6-8668-8E00DD5882CE}" dt="2020-12-15T06:07:35.321" v="9434" actId="20577"/>
        <pc:sldMkLst>
          <pc:docMk/>
          <pc:sldMk cId="767034854" sldId="390"/>
        </pc:sldMkLst>
        <pc:spChg chg="mod">
          <ac:chgData name="Evgenia Korneva" userId="e62070071816427d" providerId="LiveId" clId="{5CC30928-11C5-4EB6-8668-8E00DD5882CE}" dt="2020-12-15T06:07:35.321" v="9434" actId="20577"/>
          <ac:spMkLst>
            <pc:docMk/>
            <pc:sldMk cId="767034854" sldId="390"/>
            <ac:spMk id="3" creationId="{EE4024D2-AF1F-4F44-BB7E-7C6F5485CA46}"/>
          </ac:spMkLst>
        </pc:spChg>
      </pc:sldChg>
      <pc:sldChg chg="modSp add ord">
        <pc:chgData name="Evgenia Korneva" userId="e62070071816427d" providerId="LiveId" clId="{5CC30928-11C5-4EB6-8668-8E00DD5882CE}" dt="2020-12-15T06:09:43.970" v="9665" actId="403"/>
        <pc:sldMkLst>
          <pc:docMk/>
          <pc:sldMk cId="1683375826" sldId="391"/>
        </pc:sldMkLst>
        <pc:spChg chg="mod">
          <ac:chgData name="Evgenia Korneva" userId="e62070071816427d" providerId="LiveId" clId="{5CC30928-11C5-4EB6-8668-8E00DD5882CE}" dt="2020-12-15T06:08:37.098" v="9535" actId="113"/>
          <ac:spMkLst>
            <pc:docMk/>
            <pc:sldMk cId="1683375826" sldId="391"/>
            <ac:spMk id="2" creationId="{44554A22-B22D-44C6-BAC7-EB97DBEFCE9B}"/>
          </ac:spMkLst>
        </pc:spChg>
        <pc:spChg chg="mod">
          <ac:chgData name="Evgenia Korneva" userId="e62070071816427d" providerId="LiveId" clId="{5CC30928-11C5-4EB6-8668-8E00DD5882CE}" dt="2020-12-15T06:09:43.970" v="9665" actId="403"/>
          <ac:spMkLst>
            <pc:docMk/>
            <pc:sldMk cId="1683375826" sldId="391"/>
            <ac:spMk id="3" creationId="{C4BBF2DC-3D12-4786-AEDA-F89EEBAAD9CA}"/>
          </ac:spMkLst>
        </pc:spChg>
      </pc:sldChg>
      <pc:sldChg chg="modSp add">
        <pc:chgData name="Evgenia Korneva" userId="e62070071816427d" providerId="LiveId" clId="{5CC30928-11C5-4EB6-8668-8E00DD5882CE}" dt="2020-12-15T06:09:34.290" v="9662" actId="27636"/>
        <pc:sldMkLst>
          <pc:docMk/>
          <pc:sldMk cId="936007221" sldId="392"/>
        </pc:sldMkLst>
        <pc:spChg chg="mod">
          <ac:chgData name="Evgenia Korneva" userId="e62070071816427d" providerId="LiveId" clId="{5CC30928-11C5-4EB6-8668-8E00DD5882CE}" dt="2020-12-15T06:08:47.544" v="9543" actId="113"/>
          <ac:spMkLst>
            <pc:docMk/>
            <pc:sldMk cId="936007221" sldId="392"/>
            <ac:spMk id="2" creationId="{4A279E39-4385-42C7-9A7C-F840BF79AFDE}"/>
          </ac:spMkLst>
        </pc:spChg>
        <pc:spChg chg="mod">
          <ac:chgData name="Evgenia Korneva" userId="e62070071816427d" providerId="LiveId" clId="{5CC30928-11C5-4EB6-8668-8E00DD5882CE}" dt="2020-12-15T06:09:34.290" v="9662" actId="27636"/>
          <ac:spMkLst>
            <pc:docMk/>
            <pc:sldMk cId="936007221" sldId="392"/>
            <ac:spMk id="3" creationId="{AB4F08ED-71AD-4C08-806B-9BB5B862E2C1}"/>
          </ac:spMkLst>
        </pc:spChg>
      </pc:sldChg>
      <pc:sldChg chg="addSp delSp modSp add">
        <pc:chgData name="Evgenia Korneva" userId="e62070071816427d" providerId="LiveId" clId="{5CC30928-11C5-4EB6-8668-8E00DD5882CE}" dt="2020-12-15T06:10:41.315" v="9691" actId="113"/>
        <pc:sldMkLst>
          <pc:docMk/>
          <pc:sldMk cId="2623793885" sldId="393"/>
        </pc:sldMkLst>
        <pc:spChg chg="del">
          <ac:chgData name="Evgenia Korneva" userId="e62070071816427d" providerId="LiveId" clId="{5CC30928-11C5-4EB6-8668-8E00DD5882CE}" dt="2020-12-15T06:10:32.046" v="9673"/>
          <ac:spMkLst>
            <pc:docMk/>
            <pc:sldMk cId="2623793885" sldId="393"/>
            <ac:spMk id="2" creationId="{40E2C971-D123-4445-AA6E-F56A8523541D}"/>
          </ac:spMkLst>
        </pc:spChg>
        <pc:spChg chg="del">
          <ac:chgData name="Evgenia Korneva" userId="e62070071816427d" providerId="LiveId" clId="{5CC30928-11C5-4EB6-8668-8E00DD5882CE}" dt="2020-12-15T06:10:32.046" v="9673"/>
          <ac:spMkLst>
            <pc:docMk/>
            <pc:sldMk cId="2623793885" sldId="393"/>
            <ac:spMk id="3" creationId="{7E37DE56-3329-4544-AF24-EAD4BFDC6F7D}"/>
          </ac:spMkLst>
        </pc:spChg>
        <pc:spChg chg="add mod">
          <ac:chgData name="Evgenia Korneva" userId="e62070071816427d" providerId="LiveId" clId="{5CC30928-11C5-4EB6-8668-8E00DD5882CE}" dt="2020-12-15T06:10:41.315" v="9691" actId="113"/>
          <ac:spMkLst>
            <pc:docMk/>
            <pc:sldMk cId="2623793885" sldId="393"/>
            <ac:spMk id="5" creationId="{A2FF7DB1-07FF-478A-985B-96A97E41A1FB}"/>
          </ac:spMkLst>
        </pc:spChg>
        <pc:spChg chg="add mod">
          <ac:chgData name="Evgenia Korneva" userId="e62070071816427d" providerId="LiveId" clId="{5CC30928-11C5-4EB6-8668-8E00DD5882CE}" dt="2020-12-15T06:10:32.046" v="9673"/>
          <ac:spMkLst>
            <pc:docMk/>
            <pc:sldMk cId="2623793885" sldId="393"/>
            <ac:spMk id="6" creationId="{B0040143-4F33-45AF-9FEB-A097748B4235}"/>
          </ac:spMkLst>
        </pc:spChg>
      </pc:sldChg>
      <pc:sldChg chg="addSp delSp modSp add del">
        <pc:chgData name="Evgenia Korneva" userId="e62070071816427d" providerId="LiveId" clId="{5CC30928-11C5-4EB6-8668-8E00DD5882CE}" dt="2020-12-15T06:18:39.618" v="9711" actId="2696"/>
        <pc:sldMkLst>
          <pc:docMk/>
          <pc:sldMk cId="578419793" sldId="394"/>
        </pc:sldMkLst>
        <pc:spChg chg="del">
          <ac:chgData name="Evgenia Korneva" userId="e62070071816427d" providerId="LiveId" clId="{5CC30928-11C5-4EB6-8668-8E00DD5882CE}" dt="2020-12-15T06:11:05.388" v="9693"/>
          <ac:spMkLst>
            <pc:docMk/>
            <pc:sldMk cId="578419793" sldId="394"/>
            <ac:spMk id="2" creationId="{0365E344-15D0-4A68-819B-CE736EDC129D}"/>
          </ac:spMkLst>
        </pc:spChg>
        <pc:spChg chg="del">
          <ac:chgData name="Evgenia Korneva" userId="e62070071816427d" providerId="LiveId" clId="{5CC30928-11C5-4EB6-8668-8E00DD5882CE}" dt="2020-12-15T06:11:05.388" v="9693"/>
          <ac:spMkLst>
            <pc:docMk/>
            <pc:sldMk cId="578419793" sldId="394"/>
            <ac:spMk id="3" creationId="{8445CB62-22B1-4BA1-8F79-EC1DB2A7AC38}"/>
          </ac:spMkLst>
        </pc:spChg>
        <pc:spChg chg="add mod">
          <ac:chgData name="Evgenia Korneva" userId="e62070071816427d" providerId="LiveId" clId="{5CC30928-11C5-4EB6-8668-8E00DD5882CE}" dt="2020-12-15T06:15:56.185" v="9708" actId="242"/>
          <ac:spMkLst>
            <pc:docMk/>
            <pc:sldMk cId="578419793" sldId="394"/>
            <ac:spMk id="5" creationId="{2237FB3E-A47E-4662-922D-66453FC6CBE7}"/>
          </ac:spMkLst>
        </pc:spChg>
        <pc:spChg chg="add del mod">
          <ac:chgData name="Evgenia Korneva" userId="e62070071816427d" providerId="LiveId" clId="{5CC30928-11C5-4EB6-8668-8E00DD5882CE}" dt="2020-12-15T06:15:49.772" v="9705" actId="478"/>
          <ac:spMkLst>
            <pc:docMk/>
            <pc:sldMk cId="578419793" sldId="394"/>
            <ac:spMk id="6" creationId="{A450AAAD-3E15-4E2F-ADAC-382286E0A729}"/>
          </ac:spMkLst>
        </pc:spChg>
        <pc:picChg chg="add del mod">
          <ac:chgData name="Evgenia Korneva" userId="e62070071816427d" providerId="LiveId" clId="{5CC30928-11C5-4EB6-8668-8E00DD5882CE}" dt="2020-12-15T06:16:19.223" v="9710" actId="478"/>
          <ac:picMkLst>
            <pc:docMk/>
            <pc:sldMk cId="578419793" sldId="394"/>
            <ac:picMk id="8" creationId="{2962DEB3-0349-43ED-AFE0-7A54941F4408}"/>
          </ac:picMkLst>
        </pc:picChg>
      </pc:sldChg>
      <pc:sldChg chg="addSp delSp modSp add">
        <pc:chgData name="Evgenia Korneva" userId="e62070071816427d" providerId="LiveId" clId="{5CC30928-11C5-4EB6-8668-8E00DD5882CE}" dt="2020-12-15T06:12:33.110" v="9704"/>
        <pc:sldMkLst>
          <pc:docMk/>
          <pc:sldMk cId="2952855084" sldId="395"/>
        </pc:sldMkLst>
        <pc:spChg chg="mod">
          <ac:chgData name="Evgenia Korneva" userId="e62070071816427d" providerId="LiveId" clId="{5CC30928-11C5-4EB6-8668-8E00DD5882CE}" dt="2020-12-15T06:12:33.110" v="9704"/>
          <ac:spMkLst>
            <pc:docMk/>
            <pc:sldMk cId="2952855084" sldId="395"/>
            <ac:spMk id="2" creationId="{9C2FE2F4-1BBE-4507-9564-F42526F0F351}"/>
          </ac:spMkLst>
        </pc:spChg>
        <pc:spChg chg="del">
          <ac:chgData name="Evgenia Korneva" userId="e62070071816427d" providerId="LiveId" clId="{5CC30928-11C5-4EB6-8668-8E00DD5882CE}" dt="2020-12-15T06:12:22.500" v="9701"/>
          <ac:spMkLst>
            <pc:docMk/>
            <pc:sldMk cId="2952855084" sldId="395"/>
            <ac:spMk id="3" creationId="{B2FA4B8D-2CF5-4F2B-AE38-64ED8C9C8B74}"/>
          </ac:spMkLst>
        </pc:spChg>
        <pc:picChg chg="add mod">
          <ac:chgData name="Evgenia Korneva" userId="e62070071816427d" providerId="LiveId" clId="{5CC30928-11C5-4EB6-8668-8E00DD5882CE}" dt="2020-12-15T06:12:23.488" v="9703" actId="962"/>
          <ac:picMkLst>
            <pc:docMk/>
            <pc:sldMk cId="2952855084" sldId="395"/>
            <ac:picMk id="6" creationId="{1A613053-2EF0-4C02-A1DD-E889B4C6FBB3}"/>
          </ac:picMkLst>
        </pc:picChg>
      </pc:sldChg>
      <pc:sldChg chg="addSp delSp modSp add del">
        <pc:chgData name="Evgenia Korneva" userId="e62070071816427d" providerId="LiveId" clId="{5CC30928-11C5-4EB6-8668-8E00DD5882CE}" dt="2020-12-15T07:06:07.952" v="10779" actId="2696"/>
        <pc:sldMkLst>
          <pc:docMk/>
          <pc:sldMk cId="75716789" sldId="396"/>
        </pc:sldMkLst>
        <pc:spChg chg="del">
          <ac:chgData name="Evgenia Korneva" userId="e62070071816427d" providerId="LiveId" clId="{5CC30928-11C5-4EB6-8668-8E00DD5882CE}" dt="2020-12-15T06:35:48.367" v="9713"/>
          <ac:spMkLst>
            <pc:docMk/>
            <pc:sldMk cId="75716789" sldId="396"/>
            <ac:spMk id="2" creationId="{D44AD075-E4C6-44B8-8B61-0F064CE8FBB0}"/>
          </ac:spMkLst>
        </pc:spChg>
        <pc:spChg chg="del">
          <ac:chgData name="Evgenia Korneva" userId="e62070071816427d" providerId="LiveId" clId="{5CC30928-11C5-4EB6-8668-8E00DD5882CE}" dt="2020-12-15T06:35:48.367" v="9713"/>
          <ac:spMkLst>
            <pc:docMk/>
            <pc:sldMk cId="75716789" sldId="396"/>
            <ac:spMk id="3" creationId="{553D5800-07D3-40DF-87F9-DB6C41FB0481}"/>
          </ac:spMkLst>
        </pc:spChg>
        <pc:spChg chg="add del mod">
          <ac:chgData name="Evgenia Korneva" userId="e62070071816427d" providerId="LiveId" clId="{5CC30928-11C5-4EB6-8668-8E00DD5882CE}" dt="2020-12-15T06:58:17.118" v="10462"/>
          <ac:spMkLst>
            <pc:docMk/>
            <pc:sldMk cId="75716789" sldId="396"/>
            <ac:spMk id="7" creationId="{1C65B706-89AE-4B73-9AA7-78720C5EAB1D}"/>
          </ac:spMkLst>
        </pc:spChg>
        <pc:picChg chg="add del mod modCrop">
          <ac:chgData name="Evgenia Korneva" userId="e62070071816427d" providerId="LiveId" clId="{5CC30928-11C5-4EB6-8668-8E00DD5882CE}" dt="2020-12-15T06:36:35.743" v="9720"/>
          <ac:picMkLst>
            <pc:docMk/>
            <pc:sldMk cId="75716789" sldId="396"/>
            <ac:picMk id="5" creationId="{6A8AEEF5-9052-405F-9757-132B8FE3D2E6}"/>
          </ac:picMkLst>
        </pc:picChg>
        <pc:picChg chg="add mod modCrop">
          <ac:chgData name="Evgenia Korneva" userId="e62070071816427d" providerId="LiveId" clId="{5CC30928-11C5-4EB6-8668-8E00DD5882CE}" dt="2020-12-15T06:41:09.728" v="9934" actId="732"/>
          <ac:picMkLst>
            <pc:docMk/>
            <pc:sldMk cId="75716789" sldId="396"/>
            <ac:picMk id="6" creationId="{2A069BA9-C955-4311-93D4-C0663F38EC19}"/>
          </ac:picMkLst>
        </pc:picChg>
      </pc:sldChg>
      <pc:sldChg chg="addSp delSp modSp add del">
        <pc:chgData name="Evgenia Korneva" userId="e62070071816427d" providerId="LiveId" clId="{5CC30928-11C5-4EB6-8668-8E00DD5882CE}" dt="2020-12-15T17:49:00.795" v="11132" actId="2696"/>
        <pc:sldMkLst>
          <pc:docMk/>
          <pc:sldMk cId="3005466255" sldId="397"/>
        </pc:sldMkLst>
        <pc:spChg chg="mod">
          <ac:chgData name="Evgenia Korneva" userId="e62070071816427d" providerId="LiveId" clId="{5CC30928-11C5-4EB6-8668-8E00DD5882CE}" dt="2020-12-15T06:43:49.503" v="10034" actId="5793"/>
          <ac:spMkLst>
            <pc:docMk/>
            <pc:sldMk cId="3005466255" sldId="397"/>
            <ac:spMk id="3" creationId="{9966744B-41B5-424E-A650-8B408432453B}"/>
          </ac:spMkLst>
        </pc:spChg>
        <pc:spChg chg="add mod">
          <ac:chgData name="Evgenia Korneva" userId="e62070071816427d" providerId="LiveId" clId="{5CC30928-11C5-4EB6-8668-8E00DD5882CE}" dt="2020-12-15T06:42:39.940" v="9959" actId="164"/>
          <ac:spMkLst>
            <pc:docMk/>
            <pc:sldMk cId="3005466255" sldId="397"/>
            <ac:spMk id="7" creationId="{2BD96650-3B12-4443-989E-5D17FAA4DB2E}"/>
          </ac:spMkLst>
        </pc:spChg>
        <pc:spChg chg="add mod">
          <ac:chgData name="Evgenia Korneva" userId="e62070071816427d" providerId="LiveId" clId="{5CC30928-11C5-4EB6-8668-8E00DD5882CE}" dt="2020-12-15T06:42:39.940" v="9959" actId="164"/>
          <ac:spMkLst>
            <pc:docMk/>
            <pc:sldMk cId="3005466255" sldId="397"/>
            <ac:spMk id="8" creationId="{3A060876-8C0F-4402-BC36-ED2A64BD5577}"/>
          </ac:spMkLst>
        </pc:spChg>
        <pc:spChg chg="add mod">
          <ac:chgData name="Evgenia Korneva" userId="e62070071816427d" providerId="LiveId" clId="{5CC30928-11C5-4EB6-8668-8E00DD5882CE}" dt="2020-12-15T06:42:39.940" v="9959" actId="164"/>
          <ac:spMkLst>
            <pc:docMk/>
            <pc:sldMk cId="3005466255" sldId="397"/>
            <ac:spMk id="9" creationId="{D8248B90-C665-41A8-9A41-4744672ADBBB}"/>
          </ac:spMkLst>
        </pc:spChg>
        <pc:spChg chg="add mod">
          <ac:chgData name="Evgenia Korneva" userId="e62070071816427d" providerId="LiveId" clId="{5CC30928-11C5-4EB6-8668-8E00DD5882CE}" dt="2020-12-15T06:42:39.940" v="9959" actId="164"/>
          <ac:spMkLst>
            <pc:docMk/>
            <pc:sldMk cId="3005466255" sldId="397"/>
            <ac:spMk id="10" creationId="{BBA19288-2725-448A-8ADB-E67BED699F17}"/>
          </ac:spMkLst>
        </pc:spChg>
        <pc:spChg chg="add del">
          <ac:chgData name="Evgenia Korneva" userId="e62070071816427d" providerId="LiveId" clId="{5CC30928-11C5-4EB6-8668-8E00DD5882CE}" dt="2020-12-15T06:44:29.810" v="10037"/>
          <ac:spMkLst>
            <pc:docMk/>
            <pc:sldMk cId="3005466255" sldId="397"/>
            <ac:spMk id="12" creationId="{88A1852F-10D6-413F-A4DF-D89B43C50DC3}"/>
          </ac:spMkLst>
        </pc:spChg>
        <pc:spChg chg="add del">
          <ac:chgData name="Evgenia Korneva" userId="e62070071816427d" providerId="LiveId" clId="{5CC30928-11C5-4EB6-8668-8E00DD5882CE}" dt="2020-12-15T06:44:29.810" v="10037"/>
          <ac:spMkLst>
            <pc:docMk/>
            <pc:sldMk cId="3005466255" sldId="397"/>
            <ac:spMk id="13" creationId="{D335E228-9B9A-4418-AA85-7B7DA42CEBC6}"/>
          </ac:spMkLst>
        </pc:spChg>
        <pc:grpChg chg="add mod">
          <ac:chgData name="Evgenia Korneva" userId="e62070071816427d" providerId="LiveId" clId="{5CC30928-11C5-4EB6-8668-8E00DD5882CE}" dt="2020-12-15T06:43:59.526" v="10035" actId="1076"/>
          <ac:grpSpMkLst>
            <pc:docMk/>
            <pc:sldMk cId="3005466255" sldId="397"/>
            <ac:grpSpMk id="11" creationId="{F9285B83-F01C-4AF4-9B8C-AA1EEED33984}"/>
          </ac:grpSpMkLst>
        </pc:grpChg>
        <pc:picChg chg="mod">
          <ac:chgData name="Evgenia Korneva" userId="e62070071816427d" providerId="LiveId" clId="{5CC30928-11C5-4EB6-8668-8E00DD5882CE}" dt="2020-12-15T06:38:30.564" v="9921" actId="1076"/>
          <ac:picMkLst>
            <pc:docMk/>
            <pc:sldMk cId="3005466255" sldId="397"/>
            <ac:picMk id="5" creationId="{A6C0F348-8987-4BA1-B223-583D265B9F32}"/>
          </ac:picMkLst>
        </pc:picChg>
        <pc:picChg chg="add mod">
          <ac:chgData name="Evgenia Korneva" userId="e62070071816427d" providerId="LiveId" clId="{5CC30928-11C5-4EB6-8668-8E00DD5882CE}" dt="2020-12-15T06:42:39.940" v="9959" actId="164"/>
          <ac:picMkLst>
            <pc:docMk/>
            <pc:sldMk cId="3005466255" sldId="397"/>
            <ac:picMk id="6" creationId="{C28D4A4C-5621-4DDC-B93E-700AEB7C0D47}"/>
          </ac:picMkLst>
        </pc:picChg>
      </pc:sldChg>
      <pc:sldChg chg="delSp add del">
        <pc:chgData name="Evgenia Korneva" userId="e62070071816427d" providerId="LiveId" clId="{5CC30928-11C5-4EB6-8668-8E00DD5882CE}" dt="2020-12-15T17:49:00.887" v="11133" actId="2696"/>
        <pc:sldMkLst>
          <pc:docMk/>
          <pc:sldMk cId="2927603964" sldId="398"/>
        </pc:sldMkLst>
        <pc:spChg chg="del">
          <ac:chgData name="Evgenia Korneva" userId="e62070071816427d" providerId="LiveId" clId="{5CC30928-11C5-4EB6-8668-8E00DD5882CE}" dt="2020-12-15T06:44:39.070" v="10039" actId="478"/>
          <ac:spMkLst>
            <pc:docMk/>
            <pc:sldMk cId="2927603964" sldId="398"/>
            <ac:spMk id="7" creationId="{2BD96650-3B12-4443-989E-5D17FAA4DB2E}"/>
          </ac:spMkLst>
        </pc:spChg>
      </pc:sldChg>
      <pc:sldChg chg="delSp add del">
        <pc:chgData name="Evgenia Korneva" userId="e62070071816427d" providerId="LiveId" clId="{5CC30928-11C5-4EB6-8668-8E00DD5882CE}" dt="2020-12-15T17:49:00.940" v="11134" actId="2696"/>
        <pc:sldMkLst>
          <pc:docMk/>
          <pc:sldMk cId="1303344221" sldId="399"/>
        </pc:sldMkLst>
        <pc:spChg chg="del">
          <ac:chgData name="Evgenia Korneva" userId="e62070071816427d" providerId="LiveId" clId="{5CC30928-11C5-4EB6-8668-8E00DD5882CE}" dt="2020-12-15T06:44:49.619" v="10041" actId="478"/>
          <ac:spMkLst>
            <pc:docMk/>
            <pc:sldMk cId="1303344221" sldId="399"/>
            <ac:spMk id="9" creationId="{D8248B90-C665-41A8-9A41-4744672ADBBB}"/>
          </ac:spMkLst>
        </pc:spChg>
      </pc:sldChg>
      <pc:sldChg chg="delSp add del">
        <pc:chgData name="Evgenia Korneva" userId="e62070071816427d" providerId="LiveId" clId="{5CC30928-11C5-4EB6-8668-8E00DD5882CE}" dt="2020-12-15T17:49:00.975" v="11135" actId="2696"/>
        <pc:sldMkLst>
          <pc:docMk/>
          <pc:sldMk cId="1969272646" sldId="400"/>
        </pc:sldMkLst>
        <pc:spChg chg="del">
          <ac:chgData name="Evgenia Korneva" userId="e62070071816427d" providerId="LiveId" clId="{5CC30928-11C5-4EB6-8668-8E00DD5882CE}" dt="2020-12-15T06:44:55.917" v="10043" actId="478"/>
          <ac:spMkLst>
            <pc:docMk/>
            <pc:sldMk cId="1969272646" sldId="400"/>
            <ac:spMk id="8" creationId="{3A060876-8C0F-4402-BC36-ED2A64BD5577}"/>
          </ac:spMkLst>
        </pc:spChg>
        <pc:spChg chg="del">
          <ac:chgData name="Evgenia Korneva" userId="e62070071816427d" providerId="LiveId" clId="{5CC30928-11C5-4EB6-8668-8E00DD5882CE}" dt="2020-12-15T06:45:10.430" v="10047" actId="478"/>
          <ac:spMkLst>
            <pc:docMk/>
            <pc:sldMk cId="1969272646" sldId="400"/>
            <ac:spMk id="9" creationId="{D8248B90-C665-41A8-9A41-4744672ADBBB}"/>
          </ac:spMkLst>
        </pc:spChg>
      </pc:sldChg>
      <pc:sldChg chg="delSp add del">
        <pc:chgData name="Evgenia Korneva" userId="e62070071816427d" providerId="LiveId" clId="{5CC30928-11C5-4EB6-8668-8E00DD5882CE}" dt="2020-12-15T17:49:01.027" v="11136" actId="2696"/>
        <pc:sldMkLst>
          <pc:docMk/>
          <pc:sldMk cId="2833938582" sldId="401"/>
        </pc:sldMkLst>
        <pc:spChg chg="del topLvl">
          <ac:chgData name="Evgenia Korneva" userId="e62070071816427d" providerId="LiveId" clId="{5CC30928-11C5-4EB6-8668-8E00DD5882CE}" dt="2020-12-15T06:45:05.935" v="10046" actId="478"/>
          <ac:spMkLst>
            <pc:docMk/>
            <pc:sldMk cId="2833938582" sldId="401"/>
            <ac:spMk id="9" creationId="{D8248B90-C665-41A8-9A41-4744672ADBBB}"/>
          </ac:spMkLst>
        </pc:spChg>
        <pc:spChg chg="del">
          <ac:chgData name="Evgenia Korneva" userId="e62070071816427d" providerId="LiveId" clId="{5CC30928-11C5-4EB6-8668-8E00DD5882CE}" dt="2020-12-15T06:45:02.613" v="10045" actId="478"/>
          <ac:spMkLst>
            <pc:docMk/>
            <pc:sldMk cId="2833938582" sldId="401"/>
            <ac:spMk id="10" creationId="{BBA19288-2725-448A-8ADB-E67BED699F17}"/>
          </ac:spMkLst>
        </pc:spChg>
        <pc:grpChg chg="del">
          <ac:chgData name="Evgenia Korneva" userId="e62070071816427d" providerId="LiveId" clId="{5CC30928-11C5-4EB6-8668-8E00DD5882CE}" dt="2020-12-15T06:45:05.935" v="10046" actId="478"/>
          <ac:grpSpMkLst>
            <pc:docMk/>
            <pc:sldMk cId="2833938582" sldId="401"/>
            <ac:grpSpMk id="11" creationId="{F9285B83-F01C-4AF4-9B8C-AA1EEED33984}"/>
          </ac:grpSpMkLst>
        </pc:grpChg>
        <pc:picChg chg="topLvl">
          <ac:chgData name="Evgenia Korneva" userId="e62070071816427d" providerId="LiveId" clId="{5CC30928-11C5-4EB6-8668-8E00DD5882CE}" dt="2020-12-15T06:45:05.935" v="10046" actId="478"/>
          <ac:picMkLst>
            <pc:docMk/>
            <pc:sldMk cId="2833938582" sldId="401"/>
            <ac:picMk id="6" creationId="{C28D4A4C-5621-4DDC-B93E-700AEB7C0D47}"/>
          </ac:picMkLst>
        </pc:picChg>
      </pc:sldChg>
      <pc:sldChg chg="addSp delSp modSp add del">
        <pc:chgData name="Evgenia Korneva" userId="e62070071816427d" providerId="LiveId" clId="{5CC30928-11C5-4EB6-8668-8E00DD5882CE}" dt="2020-12-15T17:49:01.207" v="11137" actId="2696"/>
        <pc:sldMkLst>
          <pc:docMk/>
          <pc:sldMk cId="3903457961" sldId="402"/>
        </pc:sldMkLst>
        <pc:spChg chg="mod">
          <ac:chgData name="Evgenia Korneva" userId="e62070071816427d" providerId="LiveId" clId="{5CC30928-11C5-4EB6-8668-8E00DD5882CE}" dt="2020-12-15T06:47:57.141" v="10207" actId="27636"/>
          <ac:spMkLst>
            <pc:docMk/>
            <pc:sldMk cId="3903457961" sldId="402"/>
            <ac:spMk id="3" creationId="{9966744B-41B5-424E-A650-8B408432453B}"/>
          </ac:spMkLst>
        </pc:spChg>
        <pc:spChg chg="add mod">
          <ac:chgData name="Evgenia Korneva" userId="e62070071816427d" providerId="LiveId" clId="{5CC30928-11C5-4EB6-8668-8E00DD5882CE}" dt="2020-12-15T06:48:46.968" v="10216" actId="1076"/>
          <ac:spMkLst>
            <pc:docMk/>
            <pc:sldMk cId="3903457961" sldId="402"/>
            <ac:spMk id="8" creationId="{E04F7C29-C703-49AE-87BE-2A88906A3DCE}"/>
          </ac:spMkLst>
        </pc:spChg>
        <pc:spChg chg="add mod">
          <ac:chgData name="Evgenia Korneva" userId="e62070071816427d" providerId="LiveId" clId="{5CC30928-11C5-4EB6-8668-8E00DD5882CE}" dt="2020-12-15T06:48:54.465" v="10218" actId="1076"/>
          <ac:spMkLst>
            <pc:docMk/>
            <pc:sldMk cId="3903457961" sldId="402"/>
            <ac:spMk id="9" creationId="{71BA7791-CBF9-47B3-B9A5-FE094651A3F4}"/>
          </ac:spMkLst>
        </pc:spChg>
        <pc:spChg chg="add mod">
          <ac:chgData name="Evgenia Korneva" userId="e62070071816427d" providerId="LiveId" clId="{5CC30928-11C5-4EB6-8668-8E00DD5882CE}" dt="2020-12-15T06:49:01.568" v="10220" actId="1076"/>
          <ac:spMkLst>
            <pc:docMk/>
            <pc:sldMk cId="3903457961" sldId="402"/>
            <ac:spMk id="10" creationId="{8CEB8ECF-8B4C-4230-8C88-0123992D9EAF}"/>
          </ac:spMkLst>
        </pc:spChg>
        <pc:picChg chg="del">
          <ac:chgData name="Evgenia Korneva" userId="e62070071816427d" providerId="LiveId" clId="{5CC30928-11C5-4EB6-8668-8E00DD5882CE}" dt="2020-12-15T06:45:25.981" v="10049" actId="478"/>
          <ac:picMkLst>
            <pc:docMk/>
            <pc:sldMk cId="3903457961" sldId="402"/>
            <ac:picMk id="5" creationId="{A6C0F348-8987-4BA1-B223-583D265B9F32}"/>
          </ac:picMkLst>
        </pc:picChg>
        <pc:picChg chg="mod">
          <ac:chgData name="Evgenia Korneva" userId="e62070071816427d" providerId="LiveId" clId="{5CC30928-11C5-4EB6-8668-8E00DD5882CE}" dt="2020-12-15T06:45:33.721" v="10051" actId="1076"/>
          <ac:picMkLst>
            <pc:docMk/>
            <pc:sldMk cId="3903457961" sldId="402"/>
            <ac:picMk id="6" creationId="{C28D4A4C-5621-4DDC-B93E-700AEB7C0D47}"/>
          </ac:picMkLst>
        </pc:picChg>
        <pc:picChg chg="add mod modCrop">
          <ac:chgData name="Evgenia Korneva" userId="e62070071816427d" providerId="LiveId" clId="{5CC30928-11C5-4EB6-8668-8E00DD5882CE}" dt="2020-12-15T06:48:33.204" v="10214" actId="732"/>
          <ac:picMkLst>
            <pc:docMk/>
            <pc:sldMk cId="3903457961" sldId="402"/>
            <ac:picMk id="7" creationId="{95FC766F-8CAF-410F-AAAD-FAA3A1CDC4E5}"/>
          </ac:picMkLst>
        </pc:picChg>
      </pc:sldChg>
      <pc:sldChg chg="delSp add del">
        <pc:chgData name="Evgenia Korneva" userId="e62070071816427d" providerId="LiveId" clId="{5CC30928-11C5-4EB6-8668-8E00DD5882CE}" dt="2020-12-15T17:49:01.268" v="11138" actId="2696"/>
        <pc:sldMkLst>
          <pc:docMk/>
          <pc:sldMk cId="784832746" sldId="403"/>
        </pc:sldMkLst>
        <pc:spChg chg="del">
          <ac:chgData name="Evgenia Korneva" userId="e62070071816427d" providerId="LiveId" clId="{5CC30928-11C5-4EB6-8668-8E00DD5882CE}" dt="2020-12-15T06:49:07.873" v="10222" actId="478"/>
          <ac:spMkLst>
            <pc:docMk/>
            <pc:sldMk cId="784832746" sldId="403"/>
            <ac:spMk id="9" creationId="{71BA7791-CBF9-47B3-B9A5-FE094651A3F4}"/>
          </ac:spMkLst>
        </pc:spChg>
      </pc:sldChg>
      <pc:sldChg chg="delSp add del">
        <pc:chgData name="Evgenia Korneva" userId="e62070071816427d" providerId="LiveId" clId="{5CC30928-11C5-4EB6-8668-8E00DD5882CE}" dt="2020-12-15T17:49:01.304" v="11139" actId="2696"/>
        <pc:sldMkLst>
          <pc:docMk/>
          <pc:sldMk cId="62402648" sldId="404"/>
        </pc:sldMkLst>
        <pc:spChg chg="del">
          <ac:chgData name="Evgenia Korneva" userId="e62070071816427d" providerId="LiveId" clId="{5CC30928-11C5-4EB6-8668-8E00DD5882CE}" dt="2020-12-15T06:49:12.835" v="10224" actId="478"/>
          <ac:spMkLst>
            <pc:docMk/>
            <pc:sldMk cId="62402648" sldId="404"/>
            <ac:spMk id="8" creationId="{E04F7C29-C703-49AE-87BE-2A88906A3DCE}"/>
          </ac:spMkLst>
        </pc:spChg>
      </pc:sldChg>
      <pc:sldChg chg="delSp add del">
        <pc:chgData name="Evgenia Korneva" userId="e62070071816427d" providerId="LiveId" clId="{5CC30928-11C5-4EB6-8668-8E00DD5882CE}" dt="2020-12-15T17:49:01.407" v="11140" actId="2696"/>
        <pc:sldMkLst>
          <pc:docMk/>
          <pc:sldMk cId="460937497" sldId="405"/>
        </pc:sldMkLst>
        <pc:spChg chg="del">
          <ac:chgData name="Evgenia Korneva" userId="e62070071816427d" providerId="LiveId" clId="{5CC30928-11C5-4EB6-8668-8E00DD5882CE}" dt="2020-12-15T06:49:18.326" v="10226" actId="478"/>
          <ac:spMkLst>
            <pc:docMk/>
            <pc:sldMk cId="460937497" sldId="405"/>
            <ac:spMk id="10" creationId="{8CEB8ECF-8B4C-4230-8C88-0123992D9EAF}"/>
          </ac:spMkLst>
        </pc:spChg>
      </pc:sldChg>
      <pc:sldChg chg="delSp modSp add del">
        <pc:chgData name="Evgenia Korneva" userId="e62070071816427d" providerId="LiveId" clId="{5CC30928-11C5-4EB6-8668-8E00DD5882CE}" dt="2020-12-15T17:49:02.204" v="11144" actId="2696"/>
        <pc:sldMkLst>
          <pc:docMk/>
          <pc:sldMk cId="826307676" sldId="406"/>
        </pc:sldMkLst>
        <pc:spChg chg="mod">
          <ac:chgData name="Evgenia Korneva" userId="e62070071816427d" providerId="LiveId" clId="{5CC30928-11C5-4EB6-8668-8E00DD5882CE}" dt="2020-12-15T06:58:03.116" v="10457" actId="255"/>
          <ac:spMkLst>
            <pc:docMk/>
            <pc:sldMk cId="826307676" sldId="406"/>
            <ac:spMk id="3" creationId="{9966744B-41B5-424E-A650-8B408432453B}"/>
          </ac:spMkLst>
        </pc:spChg>
        <pc:picChg chg="del">
          <ac:chgData name="Evgenia Korneva" userId="e62070071816427d" providerId="LiveId" clId="{5CC30928-11C5-4EB6-8668-8E00DD5882CE}" dt="2020-12-15T06:49:31.704" v="10228" actId="478"/>
          <ac:picMkLst>
            <pc:docMk/>
            <pc:sldMk cId="826307676" sldId="406"/>
            <ac:picMk id="6" creationId="{C28D4A4C-5621-4DDC-B93E-700AEB7C0D47}"/>
          </ac:picMkLst>
        </pc:picChg>
        <pc:picChg chg="mod">
          <ac:chgData name="Evgenia Korneva" userId="e62070071816427d" providerId="LiveId" clId="{5CC30928-11C5-4EB6-8668-8E00DD5882CE}" dt="2020-12-15T06:49:36.608" v="10229" actId="1076"/>
          <ac:picMkLst>
            <pc:docMk/>
            <pc:sldMk cId="826307676" sldId="406"/>
            <ac:picMk id="7" creationId="{95FC766F-8CAF-410F-AAAD-FAA3A1CDC4E5}"/>
          </ac:picMkLst>
        </pc:picChg>
      </pc:sldChg>
      <pc:sldChg chg="modSp add del">
        <pc:chgData name="Evgenia Korneva" userId="e62070071816427d" providerId="LiveId" clId="{5CC30928-11C5-4EB6-8668-8E00DD5882CE}" dt="2020-12-15T17:49:03.221" v="11149" actId="2696"/>
        <pc:sldMkLst>
          <pc:docMk/>
          <pc:sldMk cId="1215861256" sldId="407"/>
        </pc:sldMkLst>
        <pc:spChg chg="mod">
          <ac:chgData name="Evgenia Korneva" userId="e62070071816427d" providerId="LiveId" clId="{5CC30928-11C5-4EB6-8668-8E00DD5882CE}" dt="2020-12-15T07:00:47.329" v="10542" actId="27636"/>
          <ac:spMkLst>
            <pc:docMk/>
            <pc:sldMk cId="1215861256" sldId="407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1.990" v="11143" actId="2696"/>
        <pc:sldMkLst>
          <pc:docMk/>
          <pc:sldMk cId="124817984" sldId="408"/>
        </pc:sldMkLst>
        <pc:spChg chg="mod">
          <ac:chgData name="Evgenia Korneva" userId="e62070071816427d" providerId="LiveId" clId="{5CC30928-11C5-4EB6-8668-8E00DD5882CE}" dt="2020-12-15T07:05:50.865" v="10778" actId="403"/>
          <ac:spMkLst>
            <pc:docMk/>
            <pc:sldMk cId="124817984" sldId="408"/>
            <ac:spMk id="3" creationId="{9966744B-41B5-424E-A650-8B408432453B}"/>
          </ac:spMkLst>
        </pc:spChg>
      </pc:sldChg>
      <pc:sldChg chg="add del">
        <pc:chgData name="Evgenia Korneva" userId="e62070071816427d" providerId="LiveId" clId="{5CC30928-11C5-4EB6-8668-8E00DD5882CE}" dt="2020-12-15T07:01:16.698" v="10544" actId="2696"/>
        <pc:sldMkLst>
          <pc:docMk/>
          <pc:sldMk cId="2915036583" sldId="408"/>
        </pc:sldMkLst>
      </pc:sldChg>
      <pc:sldChg chg="addSp delSp modSp add del">
        <pc:chgData name="Evgenia Korneva" userId="e62070071816427d" providerId="LiveId" clId="{5CC30928-11C5-4EB6-8668-8E00DD5882CE}" dt="2020-12-15T17:48:56.157" v="11105" actId="2696"/>
        <pc:sldMkLst>
          <pc:docMk/>
          <pc:sldMk cId="339881231" sldId="409"/>
        </pc:sldMkLst>
        <pc:spChg chg="del">
          <ac:chgData name="Evgenia Korneva" userId="e62070071816427d" providerId="LiveId" clId="{5CC30928-11C5-4EB6-8668-8E00DD5882CE}" dt="2020-12-15T07:06:12.725" v="10781"/>
          <ac:spMkLst>
            <pc:docMk/>
            <pc:sldMk cId="339881231" sldId="409"/>
            <ac:spMk id="2" creationId="{B3E55B18-9E14-481B-A929-F8986317D1F9}"/>
          </ac:spMkLst>
        </pc:spChg>
        <pc:spChg chg="del">
          <ac:chgData name="Evgenia Korneva" userId="e62070071816427d" providerId="LiveId" clId="{5CC30928-11C5-4EB6-8668-8E00DD5882CE}" dt="2020-12-15T07:06:12.725" v="10781"/>
          <ac:spMkLst>
            <pc:docMk/>
            <pc:sldMk cId="339881231" sldId="409"/>
            <ac:spMk id="3" creationId="{72F5F45D-1E95-4473-9127-5F81B092AEB5}"/>
          </ac:spMkLst>
        </pc:spChg>
        <pc:spChg chg="add mod">
          <ac:chgData name="Evgenia Korneva" userId="e62070071816427d" providerId="LiveId" clId="{5CC30928-11C5-4EB6-8668-8E00DD5882CE}" dt="2020-12-15T07:06:21.211" v="10791" actId="113"/>
          <ac:spMkLst>
            <pc:docMk/>
            <pc:sldMk cId="339881231" sldId="409"/>
            <ac:spMk id="5" creationId="{03310BD8-D1A8-41F4-B251-EFD3CBDD6B2E}"/>
          </ac:spMkLst>
        </pc:spChg>
        <pc:spChg chg="add mod">
          <ac:chgData name="Evgenia Korneva" userId="e62070071816427d" providerId="LiveId" clId="{5CC30928-11C5-4EB6-8668-8E00DD5882CE}" dt="2020-12-15T07:12:12.797" v="10851" actId="20577"/>
          <ac:spMkLst>
            <pc:docMk/>
            <pc:sldMk cId="339881231" sldId="409"/>
            <ac:spMk id="6" creationId="{01AC9595-29D4-4F6E-9979-936CD4A73750}"/>
          </ac:spMkLst>
        </pc:spChg>
      </pc:sldChg>
      <pc:sldChg chg="add del">
        <pc:chgData name="Evgenia Korneva" userId="e62070071816427d" providerId="LiveId" clId="{5CC30928-11C5-4EB6-8668-8E00DD5882CE}" dt="2020-12-15T07:11:47.498" v="10794" actId="2696"/>
        <pc:sldMkLst>
          <pc:docMk/>
          <pc:sldMk cId="2295704367" sldId="410"/>
        </pc:sldMkLst>
      </pc:sldChg>
      <pc:sldChg chg="modSp add">
        <pc:chgData name="Evgenia Korneva" userId="e62070071816427d" providerId="LiveId" clId="{5CC30928-11C5-4EB6-8668-8E00DD5882CE}" dt="2020-12-15T07:12:01.455" v="10844" actId="20577"/>
        <pc:sldMkLst>
          <pc:docMk/>
          <pc:sldMk cId="4172443216" sldId="411"/>
        </pc:sldMkLst>
        <pc:spChg chg="mod">
          <ac:chgData name="Evgenia Korneva" userId="e62070071816427d" providerId="LiveId" clId="{5CC30928-11C5-4EB6-8668-8E00DD5882CE}" dt="2020-12-15T07:12:01.455" v="10844" actId="20577"/>
          <ac:spMkLst>
            <pc:docMk/>
            <pc:sldMk cId="4172443216" sldId="411"/>
            <ac:spMk id="6" creationId="{01AC9595-29D4-4F6E-9979-936CD4A73750}"/>
          </ac:spMkLst>
        </pc:spChg>
      </pc:sldChg>
      <pc:sldChg chg="modSp add">
        <pc:chgData name="Evgenia Korneva" userId="e62070071816427d" providerId="LiveId" clId="{5CC30928-11C5-4EB6-8668-8E00DD5882CE}" dt="2020-12-15T07:34:38.538" v="10853" actId="207"/>
        <pc:sldMkLst>
          <pc:docMk/>
          <pc:sldMk cId="4199044960" sldId="412"/>
        </pc:sldMkLst>
        <pc:spChg chg="mod">
          <ac:chgData name="Evgenia Korneva" userId="e62070071816427d" providerId="LiveId" clId="{5CC30928-11C5-4EB6-8668-8E00DD5882CE}" dt="2020-12-15T07:34:38.538" v="10853" actId="207"/>
          <ac:spMkLst>
            <pc:docMk/>
            <pc:sldMk cId="4199044960" sldId="412"/>
            <ac:spMk id="3" creationId="{C4BBF2DC-3D12-4786-AEDA-F89EEBAAD9CA}"/>
          </ac:spMkLst>
        </pc:spChg>
      </pc:sldChg>
      <pc:sldChg chg="modSp add">
        <pc:chgData name="Evgenia Korneva" userId="e62070071816427d" providerId="LiveId" clId="{5CC30928-11C5-4EB6-8668-8E00DD5882CE}" dt="2020-12-15T07:34:54.452" v="10855" actId="207"/>
        <pc:sldMkLst>
          <pc:docMk/>
          <pc:sldMk cId="3158369480" sldId="413"/>
        </pc:sldMkLst>
        <pc:spChg chg="mod">
          <ac:chgData name="Evgenia Korneva" userId="e62070071816427d" providerId="LiveId" clId="{5CC30928-11C5-4EB6-8668-8E00DD5882CE}" dt="2020-12-15T07:34:54.452" v="10855" actId="207"/>
          <ac:spMkLst>
            <pc:docMk/>
            <pc:sldMk cId="3158369480" sldId="413"/>
            <ac:spMk id="3" creationId="{6298C6C2-7D0F-4BB6-BBFA-549A0580D990}"/>
          </ac:spMkLst>
        </pc:spChg>
      </pc:sldChg>
      <pc:sldChg chg="modSp add">
        <pc:chgData name="Evgenia Korneva" userId="e62070071816427d" providerId="LiveId" clId="{5CC30928-11C5-4EB6-8668-8E00DD5882CE}" dt="2020-12-15T07:35:01.134" v="10857" actId="207"/>
        <pc:sldMkLst>
          <pc:docMk/>
          <pc:sldMk cId="198336015" sldId="414"/>
        </pc:sldMkLst>
        <pc:spChg chg="mod">
          <ac:chgData name="Evgenia Korneva" userId="e62070071816427d" providerId="LiveId" clId="{5CC30928-11C5-4EB6-8668-8E00DD5882CE}" dt="2020-12-15T07:35:01.134" v="10857" actId="207"/>
          <ac:spMkLst>
            <pc:docMk/>
            <pc:sldMk cId="198336015" sldId="414"/>
            <ac:spMk id="3" creationId="{6298C6C2-7D0F-4BB6-BBFA-549A0580D990}"/>
          </ac:spMkLst>
        </pc:spChg>
      </pc:sldChg>
      <pc:sldChg chg="modSp add">
        <pc:chgData name="Evgenia Korneva" userId="e62070071816427d" providerId="LiveId" clId="{5CC30928-11C5-4EB6-8668-8E00DD5882CE}" dt="2020-12-15T07:35:06.950" v="10859" actId="207"/>
        <pc:sldMkLst>
          <pc:docMk/>
          <pc:sldMk cId="4034700431" sldId="415"/>
        </pc:sldMkLst>
        <pc:spChg chg="mod">
          <ac:chgData name="Evgenia Korneva" userId="e62070071816427d" providerId="LiveId" clId="{5CC30928-11C5-4EB6-8668-8E00DD5882CE}" dt="2020-12-15T07:35:06.950" v="10859" actId="207"/>
          <ac:spMkLst>
            <pc:docMk/>
            <pc:sldMk cId="4034700431" sldId="415"/>
            <ac:spMk id="3" creationId="{6298C6C2-7D0F-4BB6-BBFA-549A0580D990}"/>
          </ac:spMkLst>
        </pc:spChg>
      </pc:sldChg>
      <pc:sldChg chg="modSp add">
        <pc:chgData name="Evgenia Korneva" userId="e62070071816427d" providerId="LiveId" clId="{5CC30928-11C5-4EB6-8668-8E00DD5882CE}" dt="2020-12-15T07:35:14.340" v="10861" actId="207"/>
        <pc:sldMkLst>
          <pc:docMk/>
          <pc:sldMk cId="480535441" sldId="416"/>
        </pc:sldMkLst>
        <pc:spChg chg="mod">
          <ac:chgData name="Evgenia Korneva" userId="e62070071816427d" providerId="LiveId" clId="{5CC30928-11C5-4EB6-8668-8E00DD5882CE}" dt="2020-12-15T07:35:14.340" v="10861" actId="207"/>
          <ac:spMkLst>
            <pc:docMk/>
            <pc:sldMk cId="480535441" sldId="416"/>
            <ac:spMk id="3" creationId="{6298C6C2-7D0F-4BB6-BBFA-549A0580D990}"/>
          </ac:spMkLst>
        </pc:spChg>
      </pc:sldChg>
      <pc:sldChg chg="modSp add">
        <pc:chgData name="Evgenia Korneva" userId="e62070071816427d" providerId="LiveId" clId="{5CC30928-11C5-4EB6-8668-8E00DD5882CE}" dt="2020-12-15T07:35:20.295" v="10863" actId="207"/>
        <pc:sldMkLst>
          <pc:docMk/>
          <pc:sldMk cId="2798004983" sldId="417"/>
        </pc:sldMkLst>
        <pc:spChg chg="mod">
          <ac:chgData name="Evgenia Korneva" userId="e62070071816427d" providerId="LiveId" clId="{5CC30928-11C5-4EB6-8668-8E00DD5882CE}" dt="2020-12-15T07:35:20.295" v="10863" actId="207"/>
          <ac:spMkLst>
            <pc:docMk/>
            <pc:sldMk cId="2798004983" sldId="417"/>
            <ac:spMk id="3" creationId="{6298C6C2-7D0F-4BB6-BBFA-549A0580D990}"/>
          </ac:spMkLst>
        </pc:spChg>
      </pc:sldChg>
      <pc:sldChg chg="modSp add">
        <pc:chgData name="Evgenia Korneva" userId="e62070071816427d" providerId="LiveId" clId="{5CC30928-11C5-4EB6-8668-8E00DD5882CE}" dt="2020-12-15T07:35:37.756" v="10865" actId="207"/>
        <pc:sldMkLst>
          <pc:docMk/>
          <pc:sldMk cId="3781347888" sldId="418"/>
        </pc:sldMkLst>
        <pc:spChg chg="mod">
          <ac:chgData name="Evgenia Korneva" userId="e62070071816427d" providerId="LiveId" clId="{5CC30928-11C5-4EB6-8668-8E00DD5882CE}" dt="2020-12-15T07:35:37.756" v="10865" actId="207"/>
          <ac:spMkLst>
            <pc:docMk/>
            <pc:sldMk cId="3781347888" sldId="418"/>
            <ac:spMk id="3" creationId="{FA097678-B127-4545-AD7D-A80F034DA0E3}"/>
          </ac:spMkLst>
        </pc:spChg>
      </pc:sldChg>
      <pc:sldChg chg="modSp add">
        <pc:chgData name="Evgenia Korneva" userId="e62070071816427d" providerId="LiveId" clId="{5CC30928-11C5-4EB6-8668-8E00DD5882CE}" dt="2020-12-15T07:35:44.344" v="10867" actId="207"/>
        <pc:sldMkLst>
          <pc:docMk/>
          <pc:sldMk cId="304752615" sldId="419"/>
        </pc:sldMkLst>
        <pc:spChg chg="mod">
          <ac:chgData name="Evgenia Korneva" userId="e62070071816427d" providerId="LiveId" clId="{5CC30928-11C5-4EB6-8668-8E00DD5882CE}" dt="2020-12-15T07:35:44.344" v="10867" actId="207"/>
          <ac:spMkLst>
            <pc:docMk/>
            <pc:sldMk cId="304752615" sldId="419"/>
            <ac:spMk id="3" creationId="{FA097678-B127-4545-AD7D-A80F034DA0E3}"/>
          </ac:spMkLst>
        </pc:spChg>
      </pc:sldChg>
      <pc:sldChg chg="modSp add">
        <pc:chgData name="Evgenia Korneva" userId="e62070071816427d" providerId="LiveId" clId="{5CC30928-11C5-4EB6-8668-8E00DD5882CE}" dt="2020-12-15T07:35:59.176" v="10869" actId="207"/>
        <pc:sldMkLst>
          <pc:docMk/>
          <pc:sldMk cId="4066656667" sldId="420"/>
        </pc:sldMkLst>
        <pc:spChg chg="mod">
          <ac:chgData name="Evgenia Korneva" userId="e62070071816427d" providerId="LiveId" clId="{5CC30928-11C5-4EB6-8668-8E00DD5882CE}" dt="2020-12-15T07:35:59.176" v="10869" actId="207"/>
          <ac:spMkLst>
            <pc:docMk/>
            <pc:sldMk cId="4066656667" sldId="420"/>
            <ac:spMk id="3" creationId="{FA097678-B127-4545-AD7D-A80F034DA0E3}"/>
          </ac:spMkLst>
        </pc:spChg>
      </pc:sldChg>
      <pc:sldChg chg="modSp add">
        <pc:chgData name="Evgenia Korneva" userId="e62070071816427d" providerId="LiveId" clId="{5CC30928-11C5-4EB6-8668-8E00DD5882CE}" dt="2020-12-15T07:36:51.936" v="10883" actId="20577"/>
        <pc:sldMkLst>
          <pc:docMk/>
          <pc:sldMk cId="1447093635" sldId="421"/>
        </pc:sldMkLst>
        <pc:spChg chg="mod">
          <ac:chgData name="Evgenia Korneva" userId="e62070071816427d" providerId="LiveId" clId="{5CC30928-11C5-4EB6-8668-8E00DD5882CE}" dt="2020-12-15T07:36:51.936" v="10883" actId="20577"/>
          <ac:spMkLst>
            <pc:docMk/>
            <pc:sldMk cId="1447093635" sldId="421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36:47.122" v="10879" actId="20577"/>
        <pc:sldMkLst>
          <pc:docMk/>
          <pc:sldMk cId="1778548160" sldId="422"/>
        </pc:sldMkLst>
        <pc:spChg chg="mod">
          <ac:chgData name="Evgenia Korneva" userId="e62070071816427d" providerId="LiveId" clId="{5CC30928-11C5-4EB6-8668-8E00DD5882CE}" dt="2020-12-15T07:36:47.122" v="10879" actId="20577"/>
          <ac:spMkLst>
            <pc:docMk/>
            <pc:sldMk cId="1778548160" sldId="422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36:38.072" v="10875" actId="207"/>
        <pc:sldMkLst>
          <pc:docMk/>
          <pc:sldMk cId="4173923095" sldId="423"/>
        </pc:sldMkLst>
        <pc:spChg chg="mod">
          <ac:chgData name="Evgenia Korneva" userId="e62070071816427d" providerId="LiveId" clId="{5CC30928-11C5-4EB6-8668-8E00DD5882CE}" dt="2020-12-15T07:36:38.072" v="10875" actId="207"/>
          <ac:spMkLst>
            <pc:docMk/>
            <pc:sldMk cId="4173923095" sldId="423"/>
            <ac:spMk id="3" creationId="{31FBE55A-1C4A-4891-A1F7-076F0A9416C8}"/>
          </ac:spMkLst>
        </pc:spChg>
      </pc:sldChg>
      <pc:sldChg chg="modSp add del">
        <pc:chgData name="Evgenia Korneva" userId="e62070071816427d" providerId="LiveId" clId="{5CC30928-11C5-4EB6-8668-8E00DD5882CE}" dt="2020-12-15T07:37:18.255" v="10891" actId="2696"/>
        <pc:sldMkLst>
          <pc:docMk/>
          <pc:sldMk cId="932511549" sldId="424"/>
        </pc:sldMkLst>
        <pc:spChg chg="mod">
          <ac:chgData name="Evgenia Korneva" userId="e62070071816427d" providerId="LiveId" clId="{5CC30928-11C5-4EB6-8668-8E00DD5882CE}" dt="2020-12-15T07:37:07.095" v="10889" actId="207"/>
          <ac:spMkLst>
            <pc:docMk/>
            <pc:sldMk cId="932511549" sldId="424"/>
            <ac:spMk id="3" creationId="{23AF8542-5A94-46B3-9CB8-88F5BDB4713A}"/>
          </ac:spMkLst>
        </pc:spChg>
      </pc:sldChg>
      <pc:sldChg chg="modSp add">
        <pc:chgData name="Evgenia Korneva" userId="e62070071816427d" providerId="LiveId" clId="{5CC30928-11C5-4EB6-8668-8E00DD5882CE}" dt="2020-12-15T07:37:23.262" v="10892" actId="207"/>
        <pc:sldMkLst>
          <pc:docMk/>
          <pc:sldMk cId="3174340769" sldId="425"/>
        </pc:sldMkLst>
        <pc:spChg chg="mod">
          <ac:chgData name="Evgenia Korneva" userId="e62070071816427d" providerId="LiveId" clId="{5CC30928-11C5-4EB6-8668-8E00DD5882CE}" dt="2020-12-15T07:37:23.262" v="10892" actId="207"/>
          <ac:spMkLst>
            <pc:docMk/>
            <pc:sldMk cId="3174340769" sldId="425"/>
            <ac:spMk id="3" creationId="{23AF8542-5A94-46B3-9CB8-88F5BDB4713A}"/>
          </ac:spMkLst>
        </pc:spChg>
      </pc:sldChg>
      <pc:sldChg chg="modSp add">
        <pc:chgData name="Evgenia Korneva" userId="e62070071816427d" providerId="LiveId" clId="{5CC30928-11C5-4EB6-8668-8E00DD5882CE}" dt="2020-12-15T07:37:39.393" v="10894" actId="207"/>
        <pc:sldMkLst>
          <pc:docMk/>
          <pc:sldMk cId="3197624714" sldId="426"/>
        </pc:sldMkLst>
        <pc:spChg chg="mod">
          <ac:chgData name="Evgenia Korneva" userId="e62070071816427d" providerId="LiveId" clId="{5CC30928-11C5-4EB6-8668-8E00DD5882CE}" dt="2020-12-15T07:37:39.393" v="10894" actId="207"/>
          <ac:spMkLst>
            <pc:docMk/>
            <pc:sldMk cId="3197624714" sldId="426"/>
            <ac:spMk id="3" creationId="{23AF8542-5A94-46B3-9CB8-88F5BDB4713A}"/>
          </ac:spMkLst>
        </pc:spChg>
      </pc:sldChg>
      <pc:sldChg chg="modSp add">
        <pc:chgData name="Evgenia Korneva" userId="e62070071816427d" providerId="LiveId" clId="{5CC30928-11C5-4EB6-8668-8E00DD5882CE}" dt="2020-12-15T07:38:13.350" v="10896" actId="207"/>
        <pc:sldMkLst>
          <pc:docMk/>
          <pc:sldMk cId="2247041773" sldId="427"/>
        </pc:sldMkLst>
        <pc:spChg chg="mod">
          <ac:chgData name="Evgenia Korneva" userId="e62070071816427d" providerId="LiveId" clId="{5CC30928-11C5-4EB6-8668-8E00DD5882CE}" dt="2020-12-15T07:38:13.350" v="10896" actId="207"/>
          <ac:spMkLst>
            <pc:docMk/>
            <pc:sldMk cId="2247041773" sldId="427"/>
            <ac:spMk id="3" creationId="{FA097678-B127-4545-AD7D-A80F034DA0E3}"/>
          </ac:spMkLst>
        </pc:spChg>
      </pc:sldChg>
      <pc:sldChg chg="modSp add">
        <pc:chgData name="Evgenia Korneva" userId="e62070071816427d" providerId="LiveId" clId="{5CC30928-11C5-4EB6-8668-8E00DD5882CE}" dt="2020-12-15T07:41:08.538" v="10898" actId="207"/>
        <pc:sldMkLst>
          <pc:docMk/>
          <pc:sldMk cId="2550928866" sldId="428"/>
        </pc:sldMkLst>
        <pc:spChg chg="mod">
          <ac:chgData name="Evgenia Korneva" userId="e62070071816427d" providerId="LiveId" clId="{5CC30928-11C5-4EB6-8668-8E00DD5882CE}" dt="2020-12-15T07:41:08.538" v="10898" actId="207"/>
          <ac:spMkLst>
            <pc:docMk/>
            <pc:sldMk cId="2550928866" sldId="428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1:17.067" v="10900" actId="207"/>
        <pc:sldMkLst>
          <pc:docMk/>
          <pc:sldMk cId="1422892139" sldId="429"/>
        </pc:sldMkLst>
        <pc:spChg chg="mod">
          <ac:chgData name="Evgenia Korneva" userId="e62070071816427d" providerId="LiveId" clId="{5CC30928-11C5-4EB6-8668-8E00DD5882CE}" dt="2020-12-15T07:41:17.067" v="10900" actId="207"/>
          <ac:spMkLst>
            <pc:docMk/>
            <pc:sldMk cId="1422892139" sldId="429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1:24.369" v="10902" actId="207"/>
        <pc:sldMkLst>
          <pc:docMk/>
          <pc:sldMk cId="2926538132" sldId="430"/>
        </pc:sldMkLst>
        <pc:spChg chg="mod">
          <ac:chgData name="Evgenia Korneva" userId="e62070071816427d" providerId="LiveId" clId="{5CC30928-11C5-4EB6-8668-8E00DD5882CE}" dt="2020-12-15T07:41:24.369" v="10902" actId="207"/>
          <ac:spMkLst>
            <pc:docMk/>
            <pc:sldMk cId="2926538132" sldId="430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1:29.912" v="10904" actId="207"/>
        <pc:sldMkLst>
          <pc:docMk/>
          <pc:sldMk cId="1286800984" sldId="431"/>
        </pc:sldMkLst>
        <pc:spChg chg="mod">
          <ac:chgData name="Evgenia Korneva" userId="e62070071816427d" providerId="LiveId" clId="{5CC30928-11C5-4EB6-8668-8E00DD5882CE}" dt="2020-12-15T07:41:29.912" v="10904" actId="207"/>
          <ac:spMkLst>
            <pc:docMk/>
            <pc:sldMk cId="1286800984" sldId="431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1:36.711" v="10906" actId="207"/>
        <pc:sldMkLst>
          <pc:docMk/>
          <pc:sldMk cId="2822166586" sldId="432"/>
        </pc:sldMkLst>
        <pc:spChg chg="mod">
          <ac:chgData name="Evgenia Korneva" userId="e62070071816427d" providerId="LiveId" clId="{5CC30928-11C5-4EB6-8668-8E00DD5882CE}" dt="2020-12-15T07:41:36.711" v="10906" actId="207"/>
          <ac:spMkLst>
            <pc:docMk/>
            <pc:sldMk cId="2822166586" sldId="432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1:58.586" v="10908" actId="207"/>
        <pc:sldMkLst>
          <pc:docMk/>
          <pc:sldMk cId="2465916270" sldId="433"/>
        </pc:sldMkLst>
        <pc:spChg chg="mod">
          <ac:chgData name="Evgenia Korneva" userId="e62070071816427d" providerId="LiveId" clId="{5CC30928-11C5-4EB6-8668-8E00DD5882CE}" dt="2020-12-15T07:41:58.586" v="10908" actId="207"/>
          <ac:spMkLst>
            <pc:docMk/>
            <pc:sldMk cId="2465916270" sldId="433"/>
            <ac:spMk id="3" creationId="{31FBE55A-1C4A-4891-A1F7-076F0A9416C8}"/>
          </ac:spMkLst>
        </pc:spChg>
      </pc:sldChg>
      <pc:sldChg chg="modSp add">
        <pc:chgData name="Evgenia Korneva" userId="e62070071816427d" providerId="LiveId" clId="{5CC30928-11C5-4EB6-8668-8E00DD5882CE}" dt="2020-12-15T07:43:18.003" v="10911" actId="207"/>
        <pc:sldMkLst>
          <pc:docMk/>
          <pc:sldMk cId="958614531" sldId="434"/>
        </pc:sldMkLst>
        <pc:spChg chg="mod">
          <ac:chgData name="Evgenia Korneva" userId="e62070071816427d" providerId="LiveId" clId="{5CC30928-11C5-4EB6-8668-8E00DD5882CE}" dt="2020-12-15T07:43:18.003" v="10911" actId="207"/>
          <ac:spMkLst>
            <pc:docMk/>
            <pc:sldMk cId="958614531" sldId="434"/>
            <ac:spMk id="9" creationId="{E28FCC93-E313-4C7B-9284-64EB31DDB2B9}"/>
          </ac:spMkLst>
        </pc:spChg>
      </pc:sldChg>
      <pc:sldChg chg="modSp add">
        <pc:chgData name="Evgenia Korneva" userId="e62070071816427d" providerId="LiveId" clId="{5CC30928-11C5-4EB6-8668-8E00DD5882CE}" dt="2020-12-15T07:44:21.051" v="10913" actId="207"/>
        <pc:sldMkLst>
          <pc:docMk/>
          <pc:sldMk cId="4096186447" sldId="435"/>
        </pc:sldMkLst>
        <pc:spChg chg="mod">
          <ac:chgData name="Evgenia Korneva" userId="e62070071816427d" providerId="LiveId" clId="{5CC30928-11C5-4EB6-8668-8E00DD5882CE}" dt="2020-12-15T07:44:21.051" v="10913" actId="207"/>
          <ac:spMkLst>
            <pc:docMk/>
            <pc:sldMk cId="4096186447" sldId="435"/>
            <ac:spMk id="9" creationId="{E28FCC93-E313-4C7B-9284-64EB31DDB2B9}"/>
          </ac:spMkLst>
        </pc:spChg>
      </pc:sldChg>
      <pc:sldChg chg="modSp add">
        <pc:chgData name="Evgenia Korneva" userId="e62070071816427d" providerId="LiveId" clId="{5CC30928-11C5-4EB6-8668-8E00DD5882CE}" dt="2020-12-15T07:44:34.008" v="10915" actId="207"/>
        <pc:sldMkLst>
          <pc:docMk/>
          <pc:sldMk cId="1885306654" sldId="436"/>
        </pc:sldMkLst>
        <pc:spChg chg="mod">
          <ac:chgData name="Evgenia Korneva" userId="e62070071816427d" providerId="LiveId" clId="{5CC30928-11C5-4EB6-8668-8E00DD5882CE}" dt="2020-12-15T07:44:34.008" v="10915" actId="207"/>
          <ac:spMkLst>
            <pc:docMk/>
            <pc:sldMk cId="1885306654" sldId="436"/>
            <ac:spMk id="9" creationId="{E28FCC93-E313-4C7B-9284-64EB31DDB2B9}"/>
          </ac:spMkLst>
        </pc:spChg>
      </pc:sldChg>
      <pc:sldChg chg="modSp add">
        <pc:chgData name="Evgenia Korneva" userId="e62070071816427d" providerId="LiveId" clId="{5CC30928-11C5-4EB6-8668-8E00DD5882CE}" dt="2020-12-15T07:44:41.095" v="10917" actId="207"/>
        <pc:sldMkLst>
          <pc:docMk/>
          <pc:sldMk cId="1118891898" sldId="437"/>
        </pc:sldMkLst>
        <pc:spChg chg="mod">
          <ac:chgData name="Evgenia Korneva" userId="e62070071816427d" providerId="LiveId" clId="{5CC30928-11C5-4EB6-8668-8E00DD5882CE}" dt="2020-12-15T07:44:41.095" v="10917" actId="207"/>
          <ac:spMkLst>
            <pc:docMk/>
            <pc:sldMk cId="1118891898" sldId="437"/>
            <ac:spMk id="9" creationId="{E28FCC93-E313-4C7B-9284-64EB31DDB2B9}"/>
          </ac:spMkLst>
        </pc:spChg>
      </pc:sldChg>
      <pc:sldChg chg="modSp add">
        <pc:chgData name="Evgenia Korneva" userId="e62070071816427d" providerId="LiveId" clId="{5CC30928-11C5-4EB6-8668-8E00DD5882CE}" dt="2020-12-15T07:44:51.687" v="10919" actId="207"/>
        <pc:sldMkLst>
          <pc:docMk/>
          <pc:sldMk cId="141206985" sldId="438"/>
        </pc:sldMkLst>
        <pc:spChg chg="mod">
          <ac:chgData name="Evgenia Korneva" userId="e62070071816427d" providerId="LiveId" clId="{5CC30928-11C5-4EB6-8668-8E00DD5882CE}" dt="2020-12-15T07:44:51.687" v="10919" actId="207"/>
          <ac:spMkLst>
            <pc:docMk/>
            <pc:sldMk cId="141206985" sldId="438"/>
            <ac:spMk id="9" creationId="{E28FCC93-E313-4C7B-9284-64EB31DDB2B9}"/>
          </ac:spMkLst>
        </pc:spChg>
      </pc:sldChg>
      <pc:sldChg chg="modSp add del">
        <pc:chgData name="Evgenia Korneva" userId="e62070071816427d" providerId="LiveId" clId="{5CC30928-11C5-4EB6-8668-8E00DD5882CE}" dt="2020-12-15T07:45:56.185" v="10939" actId="2696"/>
        <pc:sldMkLst>
          <pc:docMk/>
          <pc:sldMk cId="1017320952" sldId="439"/>
        </pc:sldMkLst>
        <pc:spChg chg="mod">
          <ac:chgData name="Evgenia Korneva" userId="e62070071816427d" providerId="LiveId" clId="{5CC30928-11C5-4EB6-8668-8E00DD5882CE}" dt="2020-12-15T07:44:57.486" v="10921" actId="207"/>
          <ac:spMkLst>
            <pc:docMk/>
            <pc:sldMk cId="1017320952" sldId="439"/>
            <ac:spMk id="9" creationId="{E28FCC93-E313-4C7B-9284-64EB31DDB2B9}"/>
          </ac:spMkLst>
        </pc:spChg>
      </pc:sldChg>
      <pc:sldChg chg="addSp modSp add">
        <pc:chgData name="Evgenia Korneva" userId="e62070071816427d" providerId="LiveId" clId="{5CC30928-11C5-4EB6-8668-8E00DD5882CE}" dt="2020-12-15T07:45:25.724" v="10930" actId="1076"/>
        <pc:sldMkLst>
          <pc:docMk/>
          <pc:sldMk cId="2867491427" sldId="440"/>
        </pc:sldMkLst>
        <pc:spChg chg="add mod">
          <ac:chgData name="Evgenia Korneva" userId="e62070071816427d" providerId="LiveId" clId="{5CC30928-11C5-4EB6-8668-8E00DD5882CE}" dt="2020-12-15T07:45:16.605" v="10926" actId="1076"/>
          <ac:spMkLst>
            <pc:docMk/>
            <pc:sldMk cId="2867491427" sldId="440"/>
            <ac:spMk id="2" creationId="{F29F05B9-B74C-4D54-840B-784507F0B32B}"/>
          </ac:spMkLst>
        </pc:spChg>
        <pc:spChg chg="add mod">
          <ac:chgData name="Evgenia Korneva" userId="e62070071816427d" providerId="LiveId" clId="{5CC30928-11C5-4EB6-8668-8E00DD5882CE}" dt="2020-12-15T07:45:20.125" v="10928" actId="1076"/>
          <ac:spMkLst>
            <pc:docMk/>
            <pc:sldMk cId="2867491427" sldId="440"/>
            <ac:spMk id="7" creationId="{BEE1CFAA-F899-49E9-A3D6-30605DA395BC}"/>
          </ac:spMkLst>
        </pc:spChg>
        <pc:spChg chg="add mod">
          <ac:chgData name="Evgenia Korneva" userId="e62070071816427d" providerId="LiveId" clId="{5CC30928-11C5-4EB6-8668-8E00DD5882CE}" dt="2020-12-15T07:45:25.724" v="10930" actId="1076"/>
          <ac:spMkLst>
            <pc:docMk/>
            <pc:sldMk cId="2867491427" sldId="440"/>
            <ac:spMk id="11" creationId="{376936F7-0005-4823-B5CE-1E2C2C1D98F4}"/>
          </ac:spMkLst>
        </pc:spChg>
        <pc:spChg chg="add mod">
          <ac:chgData name="Evgenia Korneva" userId="e62070071816427d" providerId="LiveId" clId="{5CC30928-11C5-4EB6-8668-8E00DD5882CE}" dt="2020-12-15T07:45:25.724" v="10930" actId="1076"/>
          <ac:spMkLst>
            <pc:docMk/>
            <pc:sldMk cId="2867491427" sldId="440"/>
            <ac:spMk id="12" creationId="{AFF35A54-80F5-4D44-ABD6-695F4380E767}"/>
          </ac:spMkLst>
        </pc:spChg>
      </pc:sldChg>
      <pc:sldChg chg="delSp add">
        <pc:chgData name="Evgenia Korneva" userId="e62070071816427d" providerId="LiveId" clId="{5CC30928-11C5-4EB6-8668-8E00DD5882CE}" dt="2020-12-15T07:45:35.713" v="10933" actId="478"/>
        <pc:sldMkLst>
          <pc:docMk/>
          <pc:sldMk cId="1794220215" sldId="441"/>
        </pc:sldMkLst>
        <pc:spChg chg="del">
          <ac:chgData name="Evgenia Korneva" userId="e62070071816427d" providerId="LiveId" clId="{5CC30928-11C5-4EB6-8668-8E00DD5882CE}" dt="2020-12-15T07:45:32.781" v="10932" actId="478"/>
          <ac:spMkLst>
            <pc:docMk/>
            <pc:sldMk cId="1794220215" sldId="441"/>
            <ac:spMk id="7" creationId="{BEE1CFAA-F899-49E9-A3D6-30605DA395BC}"/>
          </ac:spMkLst>
        </pc:spChg>
        <pc:spChg chg="del">
          <ac:chgData name="Evgenia Korneva" userId="e62070071816427d" providerId="LiveId" clId="{5CC30928-11C5-4EB6-8668-8E00DD5882CE}" dt="2020-12-15T07:45:35.713" v="10933" actId="478"/>
          <ac:spMkLst>
            <pc:docMk/>
            <pc:sldMk cId="1794220215" sldId="441"/>
            <ac:spMk id="11" creationId="{376936F7-0005-4823-B5CE-1E2C2C1D98F4}"/>
          </ac:spMkLst>
        </pc:spChg>
      </pc:sldChg>
      <pc:sldChg chg="delSp add">
        <pc:chgData name="Evgenia Korneva" userId="e62070071816427d" providerId="LiveId" clId="{5CC30928-11C5-4EB6-8668-8E00DD5882CE}" dt="2020-12-15T07:45:47.552" v="10938" actId="478"/>
        <pc:sldMkLst>
          <pc:docMk/>
          <pc:sldMk cId="1020920119" sldId="442"/>
        </pc:sldMkLst>
        <pc:spChg chg="del">
          <ac:chgData name="Evgenia Korneva" userId="e62070071816427d" providerId="LiveId" clId="{5CC30928-11C5-4EB6-8668-8E00DD5882CE}" dt="2020-12-15T07:45:42.442" v="10935" actId="478"/>
          <ac:spMkLst>
            <pc:docMk/>
            <pc:sldMk cId="1020920119" sldId="442"/>
            <ac:spMk id="2" creationId="{F29F05B9-B74C-4D54-840B-784507F0B32B}"/>
          </ac:spMkLst>
        </pc:spChg>
        <pc:spChg chg="del">
          <ac:chgData name="Evgenia Korneva" userId="e62070071816427d" providerId="LiveId" clId="{5CC30928-11C5-4EB6-8668-8E00DD5882CE}" dt="2020-12-15T07:45:43.877" v="10936" actId="478"/>
          <ac:spMkLst>
            <pc:docMk/>
            <pc:sldMk cId="1020920119" sldId="442"/>
            <ac:spMk id="7" creationId="{BEE1CFAA-F899-49E9-A3D6-30605DA395BC}"/>
          </ac:spMkLst>
        </pc:spChg>
        <pc:spChg chg="del">
          <ac:chgData name="Evgenia Korneva" userId="e62070071816427d" providerId="LiveId" clId="{5CC30928-11C5-4EB6-8668-8E00DD5882CE}" dt="2020-12-15T07:45:45.572" v="10937" actId="478"/>
          <ac:spMkLst>
            <pc:docMk/>
            <pc:sldMk cId="1020920119" sldId="442"/>
            <ac:spMk id="11" creationId="{376936F7-0005-4823-B5CE-1E2C2C1D98F4}"/>
          </ac:spMkLst>
        </pc:spChg>
        <pc:spChg chg="del">
          <ac:chgData name="Evgenia Korneva" userId="e62070071816427d" providerId="LiveId" clId="{5CC30928-11C5-4EB6-8668-8E00DD5882CE}" dt="2020-12-15T07:45:47.552" v="10938" actId="478"/>
          <ac:spMkLst>
            <pc:docMk/>
            <pc:sldMk cId="1020920119" sldId="442"/>
            <ac:spMk id="12" creationId="{AFF35A54-80F5-4D44-ABD6-695F4380E767}"/>
          </ac:spMkLst>
        </pc:spChg>
      </pc:sldChg>
      <pc:sldChg chg="modSp add">
        <pc:chgData name="Evgenia Korneva" userId="e62070071816427d" providerId="LiveId" clId="{5CC30928-11C5-4EB6-8668-8E00DD5882CE}" dt="2020-12-15T07:46:25.192" v="10941" actId="207"/>
        <pc:sldMkLst>
          <pc:docMk/>
          <pc:sldMk cId="3007895214" sldId="443"/>
        </pc:sldMkLst>
        <pc:spChg chg="mod">
          <ac:chgData name="Evgenia Korneva" userId="e62070071816427d" providerId="LiveId" clId="{5CC30928-11C5-4EB6-8668-8E00DD5882CE}" dt="2020-12-15T07:46:25.192" v="10941" actId="207"/>
          <ac:spMkLst>
            <pc:docMk/>
            <pc:sldMk cId="3007895214" sldId="443"/>
            <ac:spMk id="3" creationId="{33207B26-1697-4ADC-9B6F-307BB720844E}"/>
          </ac:spMkLst>
        </pc:spChg>
      </pc:sldChg>
      <pc:sldChg chg="modSp add">
        <pc:chgData name="Evgenia Korneva" userId="e62070071816427d" providerId="LiveId" clId="{5CC30928-11C5-4EB6-8668-8E00DD5882CE}" dt="2020-12-15T07:46:31.443" v="10943" actId="207"/>
        <pc:sldMkLst>
          <pc:docMk/>
          <pc:sldMk cId="2649004995" sldId="444"/>
        </pc:sldMkLst>
        <pc:spChg chg="mod">
          <ac:chgData name="Evgenia Korneva" userId="e62070071816427d" providerId="LiveId" clId="{5CC30928-11C5-4EB6-8668-8E00DD5882CE}" dt="2020-12-15T07:46:31.443" v="10943" actId="207"/>
          <ac:spMkLst>
            <pc:docMk/>
            <pc:sldMk cId="2649004995" sldId="444"/>
            <ac:spMk id="3" creationId="{33207B26-1697-4ADC-9B6F-307BB720844E}"/>
          </ac:spMkLst>
        </pc:spChg>
      </pc:sldChg>
      <pc:sldChg chg="modSp add">
        <pc:chgData name="Evgenia Korneva" userId="e62070071816427d" providerId="LiveId" clId="{5CC30928-11C5-4EB6-8668-8E00DD5882CE}" dt="2020-12-15T07:46:47.897" v="10945" actId="207"/>
        <pc:sldMkLst>
          <pc:docMk/>
          <pc:sldMk cId="1541119451" sldId="445"/>
        </pc:sldMkLst>
        <pc:spChg chg="mod">
          <ac:chgData name="Evgenia Korneva" userId="e62070071816427d" providerId="LiveId" clId="{5CC30928-11C5-4EB6-8668-8E00DD5882CE}" dt="2020-12-15T07:46:47.897" v="10945" actId="207"/>
          <ac:spMkLst>
            <pc:docMk/>
            <pc:sldMk cId="1541119451" sldId="445"/>
            <ac:spMk id="3" creationId="{EC4840D5-E3CB-428C-AD6F-4A7D62DBDF8C}"/>
          </ac:spMkLst>
        </pc:spChg>
      </pc:sldChg>
      <pc:sldChg chg="modSp add">
        <pc:chgData name="Evgenia Korneva" userId="e62070071816427d" providerId="LiveId" clId="{5CC30928-11C5-4EB6-8668-8E00DD5882CE}" dt="2020-12-15T07:46:53.772" v="10947" actId="207"/>
        <pc:sldMkLst>
          <pc:docMk/>
          <pc:sldMk cId="2943409879" sldId="446"/>
        </pc:sldMkLst>
        <pc:spChg chg="mod">
          <ac:chgData name="Evgenia Korneva" userId="e62070071816427d" providerId="LiveId" clId="{5CC30928-11C5-4EB6-8668-8E00DD5882CE}" dt="2020-12-15T07:46:53.772" v="10947" actId="207"/>
          <ac:spMkLst>
            <pc:docMk/>
            <pc:sldMk cId="2943409879" sldId="446"/>
            <ac:spMk id="3" creationId="{EC4840D5-E3CB-428C-AD6F-4A7D62DBDF8C}"/>
          </ac:spMkLst>
        </pc:spChg>
      </pc:sldChg>
      <pc:sldChg chg="modSp add">
        <pc:chgData name="Evgenia Korneva" userId="e62070071816427d" providerId="LiveId" clId="{5CC30928-11C5-4EB6-8668-8E00DD5882CE}" dt="2020-12-15T07:47:44.487" v="10951" actId="207"/>
        <pc:sldMkLst>
          <pc:docMk/>
          <pc:sldMk cId="421222742" sldId="447"/>
        </pc:sldMkLst>
        <pc:spChg chg="mod">
          <ac:chgData name="Evgenia Korneva" userId="e62070071816427d" providerId="LiveId" clId="{5CC30928-11C5-4EB6-8668-8E00DD5882CE}" dt="2020-12-15T07:47:44.487" v="10951" actId="207"/>
          <ac:spMkLst>
            <pc:docMk/>
            <pc:sldMk cId="421222742" sldId="447"/>
            <ac:spMk id="3" creationId="{EC4840D5-E3CB-428C-AD6F-4A7D62DBDF8C}"/>
          </ac:spMkLst>
        </pc:spChg>
      </pc:sldChg>
      <pc:sldChg chg="modSp add">
        <pc:chgData name="Evgenia Korneva" userId="e62070071816427d" providerId="LiveId" clId="{5CC30928-11C5-4EB6-8668-8E00DD5882CE}" dt="2020-12-15T07:47:56.711" v="10953" actId="207"/>
        <pc:sldMkLst>
          <pc:docMk/>
          <pc:sldMk cId="1312929689" sldId="448"/>
        </pc:sldMkLst>
        <pc:spChg chg="mod">
          <ac:chgData name="Evgenia Korneva" userId="e62070071816427d" providerId="LiveId" clId="{5CC30928-11C5-4EB6-8668-8E00DD5882CE}" dt="2020-12-15T07:47:56.711" v="10953" actId="207"/>
          <ac:spMkLst>
            <pc:docMk/>
            <pc:sldMk cId="1312929689" sldId="448"/>
            <ac:spMk id="3" creationId="{EC4840D5-E3CB-428C-AD6F-4A7D62DBDF8C}"/>
          </ac:spMkLst>
        </pc:spChg>
      </pc:sldChg>
      <pc:sldChg chg="modSp add">
        <pc:chgData name="Evgenia Korneva" userId="e62070071816427d" providerId="LiveId" clId="{5CC30928-11C5-4EB6-8668-8E00DD5882CE}" dt="2020-12-15T07:48:07.624" v="10955" actId="207"/>
        <pc:sldMkLst>
          <pc:docMk/>
          <pc:sldMk cId="3030638351" sldId="449"/>
        </pc:sldMkLst>
        <pc:spChg chg="mod">
          <ac:chgData name="Evgenia Korneva" userId="e62070071816427d" providerId="LiveId" clId="{5CC30928-11C5-4EB6-8668-8E00DD5882CE}" dt="2020-12-15T07:48:07.624" v="10955" actId="207"/>
          <ac:spMkLst>
            <pc:docMk/>
            <pc:sldMk cId="3030638351" sldId="449"/>
            <ac:spMk id="3" creationId="{EBA7588C-7601-495C-9B20-8E43768915E2}"/>
          </ac:spMkLst>
        </pc:spChg>
      </pc:sldChg>
      <pc:sldChg chg="delSp modSp add">
        <pc:chgData name="Evgenia Korneva" userId="e62070071816427d" providerId="LiveId" clId="{5CC30928-11C5-4EB6-8668-8E00DD5882CE}" dt="2020-12-15T07:48:24.755" v="10958" actId="478"/>
        <pc:sldMkLst>
          <pc:docMk/>
          <pc:sldMk cId="1514469077" sldId="450"/>
        </pc:sldMkLst>
        <pc:spChg chg="mod">
          <ac:chgData name="Evgenia Korneva" userId="e62070071816427d" providerId="LiveId" clId="{5CC30928-11C5-4EB6-8668-8E00DD5882CE}" dt="2020-12-15T07:48:22.980" v="10957" actId="6549"/>
          <ac:spMkLst>
            <pc:docMk/>
            <pc:sldMk cId="1514469077" sldId="450"/>
            <ac:spMk id="3" creationId="{7E1FB4A8-2F46-4640-8E5B-369EDC339943}"/>
          </ac:spMkLst>
        </pc:spChg>
        <pc:picChg chg="del">
          <ac:chgData name="Evgenia Korneva" userId="e62070071816427d" providerId="LiveId" clId="{5CC30928-11C5-4EB6-8668-8E00DD5882CE}" dt="2020-12-15T07:48:24.755" v="10958" actId="478"/>
          <ac:picMkLst>
            <pc:docMk/>
            <pc:sldMk cId="1514469077" sldId="450"/>
            <ac:picMk id="4" creationId="{40FE2DA8-14CA-4F6E-93FC-2EBF71FCBB8B}"/>
          </ac:picMkLst>
        </pc:picChg>
      </pc:sldChg>
      <pc:sldChg chg="modSp add">
        <pc:chgData name="Evgenia Korneva" userId="e62070071816427d" providerId="LiveId" clId="{5CC30928-11C5-4EB6-8668-8E00DD5882CE}" dt="2020-12-15T07:48:40.021" v="10961" actId="207"/>
        <pc:sldMkLst>
          <pc:docMk/>
          <pc:sldMk cId="2203427581" sldId="451"/>
        </pc:sldMkLst>
        <pc:spChg chg="mod">
          <ac:chgData name="Evgenia Korneva" userId="e62070071816427d" providerId="LiveId" clId="{5CC30928-11C5-4EB6-8668-8E00DD5882CE}" dt="2020-12-15T07:48:40.021" v="10961" actId="207"/>
          <ac:spMkLst>
            <pc:docMk/>
            <pc:sldMk cId="2203427581" sldId="451"/>
            <ac:spMk id="3" creationId="{7E1FB4A8-2F46-4640-8E5B-369EDC339943}"/>
          </ac:spMkLst>
        </pc:spChg>
      </pc:sldChg>
      <pc:sldChg chg="modSp add">
        <pc:chgData name="Evgenia Korneva" userId="e62070071816427d" providerId="LiveId" clId="{5CC30928-11C5-4EB6-8668-8E00DD5882CE}" dt="2020-12-15T07:49:43.613" v="11011" actId="207"/>
        <pc:sldMkLst>
          <pc:docMk/>
          <pc:sldMk cId="2415505907" sldId="452"/>
        </pc:sldMkLst>
        <pc:spChg chg="mod">
          <ac:chgData name="Evgenia Korneva" userId="e62070071816427d" providerId="LiveId" clId="{5CC30928-11C5-4EB6-8668-8E00DD5882CE}" dt="2020-12-15T07:49:43.613" v="11011" actId="207"/>
          <ac:spMkLst>
            <pc:docMk/>
            <pc:sldMk cId="2415505907" sldId="452"/>
            <ac:spMk id="3" creationId="{9E28C19F-DEB5-4F54-AD20-132B8D9C46A9}"/>
          </ac:spMkLst>
        </pc:spChg>
      </pc:sldChg>
      <pc:sldChg chg="modSp add">
        <pc:chgData name="Evgenia Korneva" userId="e62070071816427d" providerId="LiveId" clId="{5CC30928-11C5-4EB6-8668-8E00DD5882CE}" dt="2020-12-15T07:49:55.036" v="11013" actId="207"/>
        <pc:sldMkLst>
          <pc:docMk/>
          <pc:sldMk cId="2131987067" sldId="453"/>
        </pc:sldMkLst>
        <pc:spChg chg="mod">
          <ac:chgData name="Evgenia Korneva" userId="e62070071816427d" providerId="LiveId" clId="{5CC30928-11C5-4EB6-8668-8E00DD5882CE}" dt="2020-12-15T07:49:55.036" v="11013" actId="207"/>
          <ac:spMkLst>
            <pc:docMk/>
            <pc:sldMk cId="2131987067" sldId="453"/>
            <ac:spMk id="3" creationId="{9E28C19F-DEB5-4F54-AD20-132B8D9C46A9}"/>
          </ac:spMkLst>
        </pc:spChg>
      </pc:sldChg>
      <pc:sldChg chg="modSp add">
        <pc:chgData name="Evgenia Korneva" userId="e62070071816427d" providerId="LiveId" clId="{5CC30928-11C5-4EB6-8668-8E00DD5882CE}" dt="2020-12-15T07:50:25.614" v="11019" actId="207"/>
        <pc:sldMkLst>
          <pc:docMk/>
          <pc:sldMk cId="3303480287" sldId="454"/>
        </pc:sldMkLst>
        <pc:spChg chg="mod">
          <ac:chgData name="Evgenia Korneva" userId="e62070071816427d" providerId="LiveId" clId="{5CC30928-11C5-4EB6-8668-8E00DD5882CE}" dt="2020-12-15T07:50:25.614" v="11019" actId="207"/>
          <ac:spMkLst>
            <pc:docMk/>
            <pc:sldMk cId="3303480287" sldId="454"/>
            <ac:spMk id="3" creationId="{9E28C19F-DEB5-4F54-AD20-132B8D9C46A9}"/>
          </ac:spMkLst>
        </pc:spChg>
      </pc:sldChg>
      <pc:sldChg chg="modSp add">
        <pc:chgData name="Evgenia Korneva" userId="e62070071816427d" providerId="LiveId" clId="{5CC30928-11C5-4EB6-8668-8E00DD5882CE}" dt="2020-12-15T07:50:07.264" v="11017" actId="207"/>
        <pc:sldMkLst>
          <pc:docMk/>
          <pc:sldMk cId="628624293" sldId="455"/>
        </pc:sldMkLst>
        <pc:spChg chg="mod">
          <ac:chgData name="Evgenia Korneva" userId="e62070071816427d" providerId="LiveId" clId="{5CC30928-11C5-4EB6-8668-8E00DD5882CE}" dt="2020-12-15T07:50:07.264" v="11017" actId="207"/>
          <ac:spMkLst>
            <pc:docMk/>
            <pc:sldMk cId="628624293" sldId="455"/>
            <ac:spMk id="3" creationId="{9E28C19F-DEB5-4F54-AD20-132B8D9C46A9}"/>
          </ac:spMkLst>
        </pc:spChg>
      </pc:sldChg>
      <pc:sldChg chg="modSp add">
        <pc:chgData name="Evgenia Korneva" userId="e62070071816427d" providerId="LiveId" clId="{5CC30928-11C5-4EB6-8668-8E00DD5882CE}" dt="2020-12-15T09:53:48.679" v="11024" actId="207"/>
        <pc:sldMkLst>
          <pc:docMk/>
          <pc:sldMk cId="540463832" sldId="456"/>
        </pc:sldMkLst>
        <pc:spChg chg="mod">
          <ac:chgData name="Evgenia Korneva" userId="e62070071816427d" providerId="LiveId" clId="{5CC30928-11C5-4EB6-8668-8E00DD5882CE}" dt="2020-12-15T09:53:48.679" v="11024" actId="207"/>
          <ac:spMkLst>
            <pc:docMk/>
            <pc:sldMk cId="540463832" sldId="456"/>
            <ac:spMk id="3" creationId="{8FED5062-DFDE-497C-A9B3-706A4C93AA29}"/>
          </ac:spMkLst>
        </pc:spChg>
      </pc:sldChg>
      <pc:sldChg chg="add del">
        <pc:chgData name="Evgenia Korneva" userId="e62070071816427d" providerId="LiveId" clId="{5CC30928-11C5-4EB6-8668-8E00DD5882CE}" dt="2020-12-15T07:50:37.921" v="11020"/>
        <pc:sldMkLst>
          <pc:docMk/>
          <pc:sldMk cId="1384629606" sldId="456"/>
        </pc:sldMkLst>
      </pc:sldChg>
      <pc:sldChg chg="modSp add">
        <pc:chgData name="Evgenia Korneva" userId="e62070071816427d" providerId="LiveId" clId="{5CC30928-11C5-4EB6-8668-8E00DD5882CE}" dt="2020-12-15T09:54:01.919" v="11026" actId="207"/>
        <pc:sldMkLst>
          <pc:docMk/>
          <pc:sldMk cId="1112543939" sldId="457"/>
        </pc:sldMkLst>
        <pc:spChg chg="mod">
          <ac:chgData name="Evgenia Korneva" userId="e62070071816427d" providerId="LiveId" clId="{5CC30928-11C5-4EB6-8668-8E00DD5882CE}" dt="2020-12-15T09:54:01.919" v="11026" actId="207"/>
          <ac:spMkLst>
            <pc:docMk/>
            <pc:sldMk cId="1112543939" sldId="457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4:11.327" v="11028" actId="207"/>
        <pc:sldMkLst>
          <pc:docMk/>
          <pc:sldMk cId="4215365344" sldId="458"/>
        </pc:sldMkLst>
        <pc:spChg chg="mod">
          <ac:chgData name="Evgenia Korneva" userId="e62070071816427d" providerId="LiveId" clId="{5CC30928-11C5-4EB6-8668-8E00DD5882CE}" dt="2020-12-15T09:54:11.327" v="11028" actId="207"/>
          <ac:spMkLst>
            <pc:docMk/>
            <pc:sldMk cId="4215365344" sldId="458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4:28.242" v="11030" actId="207"/>
        <pc:sldMkLst>
          <pc:docMk/>
          <pc:sldMk cId="1056954380" sldId="459"/>
        </pc:sldMkLst>
        <pc:spChg chg="mod">
          <ac:chgData name="Evgenia Korneva" userId="e62070071816427d" providerId="LiveId" clId="{5CC30928-11C5-4EB6-8668-8E00DD5882CE}" dt="2020-12-15T09:54:28.242" v="11030" actId="207"/>
          <ac:spMkLst>
            <pc:docMk/>
            <pc:sldMk cId="1056954380" sldId="459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4:47.158" v="11033" actId="207"/>
        <pc:sldMkLst>
          <pc:docMk/>
          <pc:sldMk cId="1337274955" sldId="460"/>
        </pc:sldMkLst>
        <pc:spChg chg="mod">
          <ac:chgData name="Evgenia Korneva" userId="e62070071816427d" providerId="LiveId" clId="{5CC30928-11C5-4EB6-8668-8E00DD5882CE}" dt="2020-12-15T09:54:47.158" v="11033" actId="207"/>
          <ac:spMkLst>
            <pc:docMk/>
            <pc:sldMk cId="1337274955" sldId="460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5T09:55:01.443" v="11035" actId="207"/>
        <pc:sldMkLst>
          <pc:docMk/>
          <pc:sldMk cId="3096705057" sldId="461"/>
        </pc:sldMkLst>
        <pc:spChg chg="mod">
          <ac:chgData name="Evgenia Korneva" userId="e62070071816427d" providerId="LiveId" clId="{5CC30928-11C5-4EB6-8668-8E00DD5882CE}" dt="2020-12-15T09:55:01.443" v="11035" actId="207"/>
          <ac:spMkLst>
            <pc:docMk/>
            <pc:sldMk cId="3096705057" sldId="461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5T09:55:17.168" v="11038" actId="207"/>
        <pc:sldMkLst>
          <pc:docMk/>
          <pc:sldMk cId="4228313901" sldId="462"/>
        </pc:sldMkLst>
        <pc:spChg chg="mod">
          <ac:chgData name="Evgenia Korneva" userId="e62070071816427d" providerId="LiveId" clId="{5CC30928-11C5-4EB6-8668-8E00DD5882CE}" dt="2020-12-15T09:55:17.168" v="11038" actId="207"/>
          <ac:spMkLst>
            <pc:docMk/>
            <pc:sldMk cId="4228313901" sldId="462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5T09:55:38.406" v="11041" actId="207"/>
        <pc:sldMkLst>
          <pc:docMk/>
          <pc:sldMk cId="1197771507" sldId="463"/>
        </pc:sldMkLst>
        <pc:spChg chg="mod">
          <ac:chgData name="Evgenia Korneva" userId="e62070071816427d" providerId="LiveId" clId="{5CC30928-11C5-4EB6-8668-8E00DD5882CE}" dt="2020-12-15T09:55:38.406" v="11041" actId="207"/>
          <ac:spMkLst>
            <pc:docMk/>
            <pc:sldMk cId="1197771507" sldId="463"/>
            <ac:spMk id="3" creationId="{B92BF32A-FD08-4658-AAF6-BD9C23AEAD9C}"/>
          </ac:spMkLst>
        </pc:spChg>
      </pc:sldChg>
      <pc:sldChg chg="modSp add">
        <pc:chgData name="Evgenia Korneva" userId="e62070071816427d" providerId="LiveId" clId="{5CC30928-11C5-4EB6-8668-8E00DD5882CE}" dt="2020-12-15T09:55:53.153" v="11043" actId="207"/>
        <pc:sldMkLst>
          <pc:docMk/>
          <pc:sldMk cId="1400705100" sldId="464"/>
        </pc:sldMkLst>
        <pc:spChg chg="mod">
          <ac:chgData name="Evgenia Korneva" userId="e62070071816427d" providerId="LiveId" clId="{5CC30928-11C5-4EB6-8668-8E00DD5882CE}" dt="2020-12-15T09:55:53.153" v="11043" actId="207"/>
          <ac:spMkLst>
            <pc:docMk/>
            <pc:sldMk cId="1400705100" sldId="464"/>
            <ac:spMk id="3" creationId="{F0C92ED6-BBF0-4DA2-966A-947B492F3EB5}"/>
          </ac:spMkLst>
        </pc:spChg>
      </pc:sldChg>
      <pc:sldChg chg="modSp add">
        <pc:chgData name="Evgenia Korneva" userId="e62070071816427d" providerId="LiveId" clId="{5CC30928-11C5-4EB6-8668-8E00DD5882CE}" dt="2020-12-15T09:56:10.461" v="11045" actId="207"/>
        <pc:sldMkLst>
          <pc:docMk/>
          <pc:sldMk cId="2235406527" sldId="465"/>
        </pc:sldMkLst>
        <pc:spChg chg="mod">
          <ac:chgData name="Evgenia Korneva" userId="e62070071816427d" providerId="LiveId" clId="{5CC30928-11C5-4EB6-8668-8E00DD5882CE}" dt="2020-12-15T09:56:10.461" v="11045" actId="207"/>
          <ac:spMkLst>
            <pc:docMk/>
            <pc:sldMk cId="2235406527" sldId="465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6:21.527" v="11047" actId="207"/>
        <pc:sldMkLst>
          <pc:docMk/>
          <pc:sldMk cId="3472124456" sldId="466"/>
        </pc:sldMkLst>
        <pc:spChg chg="mod">
          <ac:chgData name="Evgenia Korneva" userId="e62070071816427d" providerId="LiveId" clId="{5CC30928-11C5-4EB6-8668-8E00DD5882CE}" dt="2020-12-15T09:56:21.527" v="11047" actId="207"/>
          <ac:spMkLst>
            <pc:docMk/>
            <pc:sldMk cId="3472124456" sldId="466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6:33.282" v="11049" actId="207"/>
        <pc:sldMkLst>
          <pc:docMk/>
          <pc:sldMk cId="3517516250" sldId="467"/>
        </pc:sldMkLst>
        <pc:spChg chg="mod">
          <ac:chgData name="Evgenia Korneva" userId="e62070071816427d" providerId="LiveId" clId="{5CC30928-11C5-4EB6-8668-8E00DD5882CE}" dt="2020-12-15T09:56:33.282" v="11049" actId="207"/>
          <ac:spMkLst>
            <pc:docMk/>
            <pc:sldMk cId="3517516250" sldId="467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6:45.892" v="11051" actId="207"/>
        <pc:sldMkLst>
          <pc:docMk/>
          <pc:sldMk cId="4219050140" sldId="468"/>
        </pc:sldMkLst>
        <pc:spChg chg="mod">
          <ac:chgData name="Evgenia Korneva" userId="e62070071816427d" providerId="LiveId" clId="{5CC30928-11C5-4EB6-8668-8E00DD5882CE}" dt="2020-12-15T09:56:45.892" v="11051" actId="207"/>
          <ac:spMkLst>
            <pc:docMk/>
            <pc:sldMk cId="4219050140" sldId="468"/>
            <ac:spMk id="3" creationId="{B09E994E-9E90-444F-A6CD-205A646E3C64}"/>
          </ac:spMkLst>
        </pc:spChg>
      </pc:sldChg>
      <pc:sldChg chg="modSp add">
        <pc:chgData name="Evgenia Korneva" userId="e62070071816427d" providerId="LiveId" clId="{5CC30928-11C5-4EB6-8668-8E00DD5882CE}" dt="2020-12-15T09:56:52.913" v="11053" actId="207"/>
        <pc:sldMkLst>
          <pc:docMk/>
          <pc:sldMk cId="3119580069" sldId="469"/>
        </pc:sldMkLst>
        <pc:spChg chg="mod">
          <ac:chgData name="Evgenia Korneva" userId="e62070071816427d" providerId="LiveId" clId="{5CC30928-11C5-4EB6-8668-8E00DD5882CE}" dt="2020-12-15T09:56:52.913" v="11053" actId="207"/>
          <ac:spMkLst>
            <pc:docMk/>
            <pc:sldMk cId="3119580069" sldId="469"/>
            <ac:spMk id="3" creationId="{B09E994E-9E90-444F-A6CD-205A646E3C64}"/>
          </ac:spMkLst>
        </pc:spChg>
      </pc:sldChg>
      <pc:sldChg chg="modSp add">
        <pc:chgData name="Evgenia Korneva" userId="e62070071816427d" providerId="LiveId" clId="{5CC30928-11C5-4EB6-8668-8E00DD5882CE}" dt="2020-12-15T09:57:04.520" v="11055" actId="207"/>
        <pc:sldMkLst>
          <pc:docMk/>
          <pc:sldMk cId="1842261798" sldId="470"/>
        </pc:sldMkLst>
        <pc:spChg chg="mod">
          <ac:chgData name="Evgenia Korneva" userId="e62070071816427d" providerId="LiveId" clId="{5CC30928-11C5-4EB6-8668-8E00DD5882CE}" dt="2020-12-15T09:57:04.520" v="11055" actId="207"/>
          <ac:spMkLst>
            <pc:docMk/>
            <pc:sldMk cId="1842261798" sldId="470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7:13.075" v="11057" actId="207"/>
        <pc:sldMkLst>
          <pc:docMk/>
          <pc:sldMk cId="3026820433" sldId="471"/>
        </pc:sldMkLst>
        <pc:spChg chg="mod">
          <ac:chgData name="Evgenia Korneva" userId="e62070071816427d" providerId="LiveId" clId="{5CC30928-11C5-4EB6-8668-8E00DD5882CE}" dt="2020-12-15T09:57:13.075" v="11057" actId="207"/>
          <ac:spMkLst>
            <pc:docMk/>
            <pc:sldMk cId="3026820433" sldId="471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7:29.329" v="11059" actId="207"/>
        <pc:sldMkLst>
          <pc:docMk/>
          <pc:sldMk cId="438705209" sldId="472"/>
        </pc:sldMkLst>
        <pc:spChg chg="mod">
          <ac:chgData name="Evgenia Korneva" userId="e62070071816427d" providerId="LiveId" clId="{5CC30928-11C5-4EB6-8668-8E00DD5882CE}" dt="2020-12-15T09:57:29.329" v="11059" actId="207"/>
          <ac:spMkLst>
            <pc:docMk/>
            <pc:sldMk cId="438705209" sldId="472"/>
            <ac:spMk id="3" creationId="{5D9F6D6E-9E1B-4D65-9A24-53BC0204A056}"/>
          </ac:spMkLst>
        </pc:spChg>
      </pc:sldChg>
      <pc:sldChg chg="modSp add">
        <pc:chgData name="Evgenia Korneva" userId="e62070071816427d" providerId="LiveId" clId="{5CC30928-11C5-4EB6-8668-8E00DD5882CE}" dt="2020-12-15T09:57:38.649" v="11061" actId="207"/>
        <pc:sldMkLst>
          <pc:docMk/>
          <pc:sldMk cId="3447358929" sldId="473"/>
        </pc:sldMkLst>
        <pc:spChg chg="mod">
          <ac:chgData name="Evgenia Korneva" userId="e62070071816427d" providerId="LiveId" clId="{5CC30928-11C5-4EB6-8668-8E00DD5882CE}" dt="2020-12-15T09:57:38.649" v="11061" actId="207"/>
          <ac:spMkLst>
            <pc:docMk/>
            <pc:sldMk cId="3447358929" sldId="473"/>
            <ac:spMk id="3" creationId="{5D9F6D6E-9E1B-4D65-9A24-53BC0204A056}"/>
          </ac:spMkLst>
        </pc:spChg>
      </pc:sldChg>
      <pc:sldChg chg="modSp add del">
        <pc:chgData name="Evgenia Korneva" userId="e62070071816427d" providerId="LiveId" clId="{5CC30928-11C5-4EB6-8668-8E00DD5882CE}" dt="2020-12-15T17:48:56.559" v="11107" actId="2696"/>
        <pc:sldMkLst>
          <pc:docMk/>
          <pc:sldMk cId="3887971733" sldId="474"/>
        </pc:sldMkLst>
        <pc:spChg chg="mod">
          <ac:chgData name="Evgenia Korneva" userId="e62070071816427d" providerId="LiveId" clId="{5CC30928-11C5-4EB6-8668-8E00DD5882CE}" dt="2020-12-15T09:57:53.139" v="11064" actId="207"/>
          <ac:spMkLst>
            <pc:docMk/>
            <pc:sldMk cId="3887971733" sldId="474"/>
            <ac:spMk id="3" creationId="{62BBE256-1AA4-41BE-8371-B1B54B99C220}"/>
          </ac:spMkLst>
        </pc:spChg>
      </pc:sldChg>
      <pc:sldChg chg="modSp add del">
        <pc:chgData name="Evgenia Korneva" userId="e62070071816427d" providerId="LiveId" clId="{5CC30928-11C5-4EB6-8668-8E00DD5882CE}" dt="2020-12-15T17:48:56.684" v="11109" actId="2696"/>
        <pc:sldMkLst>
          <pc:docMk/>
          <pc:sldMk cId="405767756" sldId="475"/>
        </pc:sldMkLst>
        <pc:spChg chg="mod">
          <ac:chgData name="Evgenia Korneva" userId="e62070071816427d" providerId="LiveId" clId="{5CC30928-11C5-4EB6-8668-8E00DD5882CE}" dt="2020-12-15T09:58:01.868" v="11066" actId="207"/>
          <ac:spMkLst>
            <pc:docMk/>
            <pc:sldMk cId="405767756" sldId="475"/>
            <ac:spMk id="7" creationId="{F4DB1C55-9E3F-4D06-98B8-E1FA4BEE1092}"/>
          </ac:spMkLst>
        </pc:spChg>
      </pc:sldChg>
      <pc:sldChg chg="modSp add del">
        <pc:chgData name="Evgenia Korneva" userId="e62070071816427d" providerId="LiveId" clId="{5CC30928-11C5-4EB6-8668-8E00DD5882CE}" dt="2020-12-15T17:48:56.698" v="11111" actId="2696"/>
        <pc:sldMkLst>
          <pc:docMk/>
          <pc:sldMk cId="1330740604" sldId="476"/>
        </pc:sldMkLst>
        <pc:spChg chg="mod">
          <ac:chgData name="Evgenia Korneva" userId="e62070071816427d" providerId="LiveId" clId="{5CC30928-11C5-4EB6-8668-8E00DD5882CE}" dt="2020-12-15T09:58:19.140" v="11068" actId="207"/>
          <ac:spMkLst>
            <pc:docMk/>
            <pc:sldMk cId="1330740604" sldId="476"/>
            <ac:spMk id="8" creationId="{2BFF9BB4-58F2-4E84-86B0-16BDEB5FA63F}"/>
          </ac:spMkLst>
        </pc:spChg>
      </pc:sldChg>
      <pc:sldChg chg="modSp add del">
        <pc:chgData name="Evgenia Korneva" userId="e62070071816427d" providerId="LiveId" clId="{5CC30928-11C5-4EB6-8668-8E00DD5882CE}" dt="2020-12-15T17:48:57.418" v="11115" actId="2696"/>
        <pc:sldMkLst>
          <pc:docMk/>
          <pc:sldMk cId="145052302" sldId="477"/>
        </pc:sldMkLst>
        <pc:spChg chg="mod">
          <ac:chgData name="Evgenia Korneva" userId="e62070071816427d" providerId="LiveId" clId="{5CC30928-11C5-4EB6-8668-8E00DD5882CE}" dt="2020-12-15T09:58:31.474" v="11070" actId="207"/>
          <ac:spMkLst>
            <pc:docMk/>
            <pc:sldMk cId="145052302" sldId="477"/>
            <ac:spMk id="3" creationId="{61B36657-19FE-4C03-BC48-38977071F675}"/>
          </ac:spMkLst>
        </pc:spChg>
      </pc:sldChg>
      <pc:sldChg chg="modSp add del">
        <pc:chgData name="Evgenia Korneva" userId="e62070071816427d" providerId="LiveId" clId="{5CC30928-11C5-4EB6-8668-8E00DD5882CE}" dt="2020-12-15T17:48:57.096" v="11114" actId="2696"/>
        <pc:sldMkLst>
          <pc:docMk/>
          <pc:sldMk cId="3005999062" sldId="478"/>
        </pc:sldMkLst>
        <pc:spChg chg="mod">
          <ac:chgData name="Evgenia Korneva" userId="e62070071816427d" providerId="LiveId" clId="{5CC30928-11C5-4EB6-8668-8E00DD5882CE}" dt="2020-12-15T09:58:38.332" v="11072" actId="207"/>
          <ac:spMkLst>
            <pc:docMk/>
            <pc:sldMk cId="3005999062" sldId="478"/>
            <ac:spMk id="3" creationId="{61B36657-19FE-4C03-BC48-38977071F675}"/>
          </ac:spMkLst>
        </pc:spChg>
      </pc:sldChg>
      <pc:sldChg chg="modSp add del">
        <pc:chgData name="Evgenia Korneva" userId="e62070071816427d" providerId="LiveId" clId="{5CC30928-11C5-4EB6-8668-8E00DD5882CE}" dt="2020-12-15T17:48:57.960" v="11117" actId="2696"/>
        <pc:sldMkLst>
          <pc:docMk/>
          <pc:sldMk cId="3322304541" sldId="479"/>
        </pc:sldMkLst>
        <pc:spChg chg="mod">
          <ac:chgData name="Evgenia Korneva" userId="e62070071816427d" providerId="LiveId" clId="{5CC30928-11C5-4EB6-8668-8E00DD5882CE}" dt="2020-12-15T09:58:51.395" v="11074" actId="207"/>
          <ac:spMkLst>
            <pc:docMk/>
            <pc:sldMk cId="3322304541" sldId="479"/>
            <ac:spMk id="3" creationId="{61B36657-19FE-4C03-BC48-38977071F675}"/>
          </ac:spMkLst>
        </pc:spChg>
      </pc:sldChg>
      <pc:sldChg chg="modSp add del">
        <pc:chgData name="Evgenia Korneva" userId="e62070071816427d" providerId="LiveId" clId="{5CC30928-11C5-4EB6-8668-8E00DD5882CE}" dt="2020-12-15T17:48:58.708" v="11121" actId="2696"/>
        <pc:sldMkLst>
          <pc:docMk/>
          <pc:sldMk cId="2910788882" sldId="480"/>
        </pc:sldMkLst>
        <pc:spChg chg="mod">
          <ac:chgData name="Evgenia Korneva" userId="e62070071816427d" providerId="LiveId" clId="{5CC30928-11C5-4EB6-8668-8E00DD5882CE}" dt="2020-12-15T10:01:18.849" v="11076" actId="207"/>
          <ac:spMkLst>
            <pc:docMk/>
            <pc:sldMk cId="2910788882" sldId="480"/>
            <ac:spMk id="3" creationId="{ADA4109D-58BA-4211-842B-6E894EF4B80F}"/>
          </ac:spMkLst>
        </pc:spChg>
      </pc:sldChg>
      <pc:sldChg chg="modSp add del">
        <pc:chgData name="Evgenia Korneva" userId="e62070071816427d" providerId="LiveId" clId="{5CC30928-11C5-4EB6-8668-8E00DD5882CE}" dt="2020-12-15T17:48:58.484" v="11120" actId="2696"/>
        <pc:sldMkLst>
          <pc:docMk/>
          <pc:sldMk cId="1897739826" sldId="481"/>
        </pc:sldMkLst>
        <pc:spChg chg="mod">
          <ac:chgData name="Evgenia Korneva" userId="e62070071816427d" providerId="LiveId" clId="{5CC30928-11C5-4EB6-8668-8E00DD5882CE}" dt="2020-12-15T10:01:26.699" v="11078" actId="207"/>
          <ac:spMkLst>
            <pc:docMk/>
            <pc:sldMk cId="1897739826" sldId="481"/>
            <ac:spMk id="3" creationId="{ADA4109D-58BA-4211-842B-6E894EF4B80F}"/>
          </ac:spMkLst>
        </pc:spChg>
      </pc:sldChg>
      <pc:sldChg chg="modSp add del">
        <pc:chgData name="Evgenia Korneva" userId="e62070071816427d" providerId="LiveId" clId="{5CC30928-11C5-4EB6-8668-8E00DD5882CE}" dt="2020-12-15T17:49:00.256" v="11127" actId="2696"/>
        <pc:sldMkLst>
          <pc:docMk/>
          <pc:sldMk cId="552006780" sldId="482"/>
        </pc:sldMkLst>
        <pc:spChg chg="mod">
          <ac:chgData name="Evgenia Korneva" userId="e62070071816427d" providerId="LiveId" clId="{5CC30928-11C5-4EB6-8668-8E00DD5882CE}" dt="2020-12-15T10:01:36.674" v="11080" actId="207"/>
          <ac:spMkLst>
            <pc:docMk/>
            <pc:sldMk cId="552006780" sldId="482"/>
            <ac:spMk id="3" creationId="{697B132A-2420-45AD-97B9-6D1E627A4DF7}"/>
          </ac:spMkLst>
        </pc:spChg>
      </pc:sldChg>
      <pc:sldChg chg="modSp add del">
        <pc:chgData name="Evgenia Korneva" userId="e62070071816427d" providerId="LiveId" clId="{5CC30928-11C5-4EB6-8668-8E00DD5882CE}" dt="2020-12-15T17:48:59.987" v="11126" actId="2696"/>
        <pc:sldMkLst>
          <pc:docMk/>
          <pc:sldMk cId="1361946651" sldId="483"/>
        </pc:sldMkLst>
        <pc:spChg chg="mod">
          <ac:chgData name="Evgenia Korneva" userId="e62070071816427d" providerId="LiveId" clId="{5CC30928-11C5-4EB6-8668-8E00DD5882CE}" dt="2020-12-15T10:01:43.411" v="11082" actId="207"/>
          <ac:spMkLst>
            <pc:docMk/>
            <pc:sldMk cId="1361946651" sldId="483"/>
            <ac:spMk id="3" creationId="{697B132A-2420-45AD-97B9-6D1E627A4DF7}"/>
          </ac:spMkLst>
        </pc:spChg>
      </pc:sldChg>
      <pc:sldChg chg="modSp add del">
        <pc:chgData name="Evgenia Korneva" userId="e62070071816427d" providerId="LiveId" clId="{5CC30928-11C5-4EB6-8668-8E00DD5882CE}" dt="2020-12-15T17:48:59.687" v="11125" actId="2696"/>
        <pc:sldMkLst>
          <pc:docMk/>
          <pc:sldMk cId="1553989897" sldId="484"/>
        </pc:sldMkLst>
        <pc:spChg chg="mod">
          <ac:chgData name="Evgenia Korneva" userId="e62070071816427d" providerId="LiveId" clId="{5CC30928-11C5-4EB6-8668-8E00DD5882CE}" dt="2020-12-15T10:01:51.119" v="11084" actId="207"/>
          <ac:spMkLst>
            <pc:docMk/>
            <pc:sldMk cId="1553989897" sldId="484"/>
            <ac:spMk id="3" creationId="{697B132A-2420-45AD-97B9-6D1E627A4DF7}"/>
          </ac:spMkLst>
        </pc:spChg>
      </pc:sldChg>
      <pc:sldChg chg="modSp add del">
        <pc:chgData name="Evgenia Korneva" userId="e62070071816427d" providerId="LiveId" clId="{5CC30928-11C5-4EB6-8668-8E00DD5882CE}" dt="2020-12-15T17:48:59.370" v="11124" actId="2696"/>
        <pc:sldMkLst>
          <pc:docMk/>
          <pc:sldMk cId="3945231387" sldId="485"/>
        </pc:sldMkLst>
        <pc:spChg chg="mod">
          <ac:chgData name="Evgenia Korneva" userId="e62070071816427d" providerId="LiveId" clId="{5CC30928-11C5-4EB6-8668-8E00DD5882CE}" dt="2020-12-15T10:01:59.598" v="11086" actId="207"/>
          <ac:spMkLst>
            <pc:docMk/>
            <pc:sldMk cId="3945231387" sldId="485"/>
            <ac:spMk id="3" creationId="{697B132A-2420-45AD-97B9-6D1E627A4DF7}"/>
          </ac:spMkLst>
        </pc:spChg>
      </pc:sldChg>
      <pc:sldChg chg="modSp add del">
        <pc:chgData name="Evgenia Korneva" userId="e62070071816427d" providerId="LiveId" clId="{5CC30928-11C5-4EB6-8668-8E00DD5882CE}" dt="2020-12-15T17:48:59.098" v="11123" actId="2696"/>
        <pc:sldMkLst>
          <pc:docMk/>
          <pc:sldMk cId="1172291802" sldId="486"/>
        </pc:sldMkLst>
        <pc:spChg chg="mod">
          <ac:chgData name="Evgenia Korneva" userId="e62070071816427d" providerId="LiveId" clId="{5CC30928-11C5-4EB6-8668-8E00DD5882CE}" dt="2020-12-15T10:02:07.931" v="11088" actId="207"/>
          <ac:spMkLst>
            <pc:docMk/>
            <pc:sldMk cId="1172291802" sldId="486"/>
            <ac:spMk id="3" creationId="{697B132A-2420-45AD-97B9-6D1E627A4DF7}"/>
          </ac:spMkLst>
        </pc:spChg>
      </pc:sldChg>
      <pc:sldChg chg="modSp add del">
        <pc:chgData name="Evgenia Korneva" userId="e62070071816427d" providerId="LiveId" clId="{5CC30928-11C5-4EB6-8668-8E00DD5882CE}" dt="2020-12-15T17:49:00.648" v="11130" actId="2696"/>
        <pc:sldMkLst>
          <pc:docMk/>
          <pc:sldMk cId="344594807" sldId="487"/>
        </pc:sldMkLst>
        <pc:spChg chg="mod">
          <ac:chgData name="Evgenia Korneva" userId="e62070071816427d" providerId="LiveId" clId="{5CC30928-11C5-4EB6-8668-8E00DD5882CE}" dt="2020-12-15T10:02:21.918" v="11090" actId="207"/>
          <ac:spMkLst>
            <pc:docMk/>
            <pc:sldMk cId="344594807" sldId="487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1.779" v="11142" actId="2696"/>
        <pc:sldMkLst>
          <pc:docMk/>
          <pc:sldMk cId="2046600145" sldId="488"/>
        </pc:sldMkLst>
        <pc:spChg chg="mod">
          <ac:chgData name="Evgenia Korneva" userId="e62070071816427d" providerId="LiveId" clId="{5CC30928-11C5-4EB6-8668-8E00DD5882CE}" dt="2020-12-15T10:02:47.039" v="11094" actId="207"/>
          <ac:spMkLst>
            <pc:docMk/>
            <pc:sldMk cId="2046600145" sldId="488"/>
            <ac:spMk id="3" creationId="{9966744B-41B5-424E-A650-8B408432453B}"/>
          </ac:spMkLst>
        </pc:spChg>
      </pc:sldChg>
      <pc:sldChg chg="add del">
        <pc:chgData name="Evgenia Korneva" userId="e62070071816427d" providerId="LiveId" clId="{5CC30928-11C5-4EB6-8668-8E00DD5882CE}" dt="2020-12-15T10:02:40.251" v="11092"/>
        <pc:sldMkLst>
          <pc:docMk/>
          <pc:sldMk cId="4147098445" sldId="488"/>
        </pc:sldMkLst>
      </pc:sldChg>
      <pc:sldChg chg="modSp add del">
        <pc:chgData name="Evgenia Korneva" userId="e62070071816427d" providerId="LiveId" clId="{5CC30928-11C5-4EB6-8668-8E00DD5882CE}" dt="2020-12-15T17:49:01.612" v="11141" actId="2696"/>
        <pc:sldMkLst>
          <pc:docMk/>
          <pc:sldMk cId="1345808844" sldId="489"/>
        </pc:sldMkLst>
        <pc:spChg chg="mod">
          <ac:chgData name="Evgenia Korneva" userId="e62070071816427d" providerId="LiveId" clId="{5CC30928-11C5-4EB6-8668-8E00DD5882CE}" dt="2020-12-15T10:02:55.568" v="11096" actId="207"/>
          <ac:spMkLst>
            <pc:docMk/>
            <pc:sldMk cId="1345808844" sldId="489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2.958" v="11148" actId="2696"/>
        <pc:sldMkLst>
          <pc:docMk/>
          <pc:sldMk cId="602315340" sldId="490"/>
        </pc:sldMkLst>
        <pc:spChg chg="mod">
          <ac:chgData name="Evgenia Korneva" userId="e62070071816427d" providerId="LiveId" clId="{5CC30928-11C5-4EB6-8668-8E00DD5882CE}" dt="2020-12-15T10:03:16.842" v="11098" actId="207"/>
          <ac:spMkLst>
            <pc:docMk/>
            <pc:sldMk cId="602315340" sldId="490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2.727" v="11147" actId="2696"/>
        <pc:sldMkLst>
          <pc:docMk/>
          <pc:sldMk cId="2025095992" sldId="491"/>
        </pc:sldMkLst>
        <pc:spChg chg="mod">
          <ac:chgData name="Evgenia Korneva" userId="e62070071816427d" providerId="LiveId" clId="{5CC30928-11C5-4EB6-8668-8E00DD5882CE}" dt="2020-12-15T10:03:24.878" v="11100" actId="207"/>
          <ac:spMkLst>
            <pc:docMk/>
            <pc:sldMk cId="2025095992" sldId="491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2.535" v="11146" actId="2696"/>
        <pc:sldMkLst>
          <pc:docMk/>
          <pc:sldMk cId="355437399" sldId="492"/>
        </pc:sldMkLst>
        <pc:spChg chg="mod">
          <ac:chgData name="Evgenia Korneva" userId="e62070071816427d" providerId="LiveId" clId="{5CC30928-11C5-4EB6-8668-8E00DD5882CE}" dt="2020-12-15T10:03:41.680" v="11102" actId="207"/>
          <ac:spMkLst>
            <pc:docMk/>
            <pc:sldMk cId="355437399" sldId="492"/>
            <ac:spMk id="3" creationId="{9966744B-41B5-424E-A650-8B408432453B}"/>
          </ac:spMkLst>
        </pc:spChg>
      </pc:sldChg>
      <pc:sldChg chg="modSp add del">
        <pc:chgData name="Evgenia Korneva" userId="e62070071816427d" providerId="LiveId" clId="{5CC30928-11C5-4EB6-8668-8E00DD5882CE}" dt="2020-12-15T17:49:02.389" v="11145" actId="2696"/>
        <pc:sldMkLst>
          <pc:docMk/>
          <pc:sldMk cId="33586036" sldId="493"/>
        </pc:sldMkLst>
        <pc:spChg chg="mod">
          <ac:chgData name="Evgenia Korneva" userId="e62070071816427d" providerId="LiveId" clId="{5CC30928-11C5-4EB6-8668-8E00DD5882CE}" dt="2020-12-15T10:03:52.245" v="11104" actId="207"/>
          <ac:spMkLst>
            <pc:docMk/>
            <pc:sldMk cId="33586036" sldId="493"/>
            <ac:spMk id="3" creationId="{9966744B-41B5-424E-A650-8B40843245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16C83-447A-4EFF-8175-0A2C8E9606EF}" type="datetimeFigureOut">
              <a:rPr lang="en-BE" smtClean="0"/>
              <a:t>15/12/2020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EB306-D802-4717-944B-95F1251587C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6424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06FD-CE4D-4A69-817C-5EAAE6907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D0F38-32A2-40B9-BD1D-9C21ECDBA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C6992-FD97-4AA5-852C-FD7475A4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B57-A7D8-4CA0-B84E-FC24E2561B82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7BBA-4F7B-459F-899A-D8BBCF21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8FDA-C4E0-4181-B65F-753FDFF1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28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F32F-7ED0-4457-8566-82D717B7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BC8C4-5C29-42FC-BF70-1A25BFC93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8E68A-7AA4-40D4-AF48-A95AB2E3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8B95-CEC7-40F7-962F-89D527B02028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707CE-E323-4312-94D9-CE0C3C42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B6065-64CA-406B-A967-4ED01B49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418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5C34F-8F58-4403-A332-37E4A9B1D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98DF6-5FEB-44FC-A574-383C7C737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AC6A8-C883-4AF8-949A-B340DB53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D308-A2AE-4593-85A6-1CE12EEF6D9E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F3C6-EE4E-40EA-963C-04B8954E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7717C-435E-4233-9742-2722E0B0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003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E9CB-EF22-4CC1-B947-D6AA8D53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0FF2-FCBE-4DFC-BC2E-74479967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079E1-6D57-4E6A-AE70-20817ACB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6C389-F18C-4B9C-BF4D-DB91539B2A5D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06FD-8B6D-4112-B24F-31B5E028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E178-93AB-499A-9454-946F0AF7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974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CD3F-FC12-4CE5-9871-C959F179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309BC-03FA-4B05-B931-98A453F8C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D51DE-9C0E-4EA0-8550-A918ABF0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AF36-B112-4EAA-8A59-D4B3098C7FF6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66D8B-7F52-47D1-81A4-F1BC56A6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8A478-7BDF-4655-9744-FD067AF2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590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B3C0-85A2-442B-B8B6-5CF739AD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0151-A297-48F4-AB31-43671488C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96DC1-5843-4497-A281-7C034FCE6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F1292-6A03-4F3C-B53D-6D2A8AA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25833-8D99-4AC3-9E34-D71EEAC1BB00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68232-B6A3-4D97-807D-A6A3CE07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10512-430A-42E5-9DB5-8B62BC03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85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D53E-65EC-4A70-B413-57BF96D9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02D1-2195-4B3C-B92E-2B1EE2957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B34B8-877A-4002-AB93-86B21B4BA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5E1D-FFF3-4C8F-B25A-AA4476602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1D1F9-2EC2-4E7B-AA4D-4556059D9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96016-A6D7-45CE-B951-83FF78FC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79B0-C80F-4BE5-977E-00D9F862C1EE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2F43E-AE9D-49D0-9516-D7658F3D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6AFE8-6B36-490D-B1CD-DB88C804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07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851E-20A2-4E85-B2BD-6EA78C3FC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3C9CE-D7A4-43F1-AABC-7127D918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EC4A-FC40-46A4-8F66-1CA10D061736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9CD71-FC69-4FBE-8186-65E6834B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E29BE-4419-428F-A26B-3A5CD599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061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D98D5-659F-43A2-BBEE-1A0E09C6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8050-F79E-4573-A3D9-F449F22EAAD5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BEE22-A8D0-4FB1-B68E-BA67B969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F945B-204F-40E5-8874-C9A078FA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858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745B-FAE3-4466-B2D2-582C98A7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5D1BB-9ED8-4224-8C97-29E17B737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970A5-C6B6-4435-8F11-D90081AD3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4B8CA-7475-439B-AE71-D6616720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3C26-2EEC-406A-9576-6AB0E797437E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DF539-8B5F-4C1F-A0C6-7921064C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FF1D5-9BB6-4C54-BC37-70AA3D90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206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1504-DD7B-4B42-AED4-C33494FD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1F42E-3FAD-4233-8DE2-349DC746A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C79E7-AD84-4979-95D9-403144DC9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6DB04-511A-40FC-BEA5-AC7E02D5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99B9-B96C-4D56-A80F-C226BF013BE9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66F51-6A79-4CA7-8880-FABB1181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E9889-1B03-4702-8982-6CC67EC2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076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582D0-45FD-41CB-B5DD-A9F99A98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6B6C3-E06F-4907-B3E5-FB2878DF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D71B-663F-40D5-ABD5-816D5CBE1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46FCA-F633-4CB7-A912-6983FAB2D522}" type="datetime8">
              <a:rPr lang="en-BE" smtClean="0"/>
              <a:t>15/12/2020 06:16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0514B-C222-4EAB-84CE-CCA3858A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AB061-DA11-4066-B85A-5FA0DE4AF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9A95B-585B-4906-9472-4CAE1C85DFA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376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F6F-DDC5-4348-ACF4-0AE12913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749"/>
            <a:ext cx="9144000" cy="2295525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INTRODUCTION </a:t>
            </a:r>
            <a:b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</a:br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TO STATISTICS</a:t>
            </a:r>
            <a:endParaRPr lang="en-BE" sz="6600" b="1" dirty="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24D2-AF1F-4F44-BB7E-7C6F5485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199"/>
            <a:ext cx="9144000" cy="17049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Nova" panose="020B0602020104020203" pitchFamily="34" charset="0"/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5274-AF0F-4C80-BCA2-4C902B87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5ACB-0CED-447D-967D-AE349B0503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703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/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/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BE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868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B60-1E3E-4B0B-856B-DF038CA0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DATA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Sometimes, data naturally comes in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0" dirty="0"/>
              </a:p>
              <a:p>
                <a:endParaRPr lang="en-US" sz="800" b="0" dirty="0"/>
              </a:p>
              <a:p>
                <a:r>
                  <a:rPr lang="en-US" sz="3200" dirty="0"/>
                  <a:t>“Repeated measures”:</a:t>
                </a:r>
              </a:p>
              <a:p>
                <a:pPr lvl="1"/>
                <a:r>
                  <a:rPr lang="en-US" sz="2800" dirty="0"/>
                  <a:t>patients’ condition before and after taking a new medication;</a:t>
                </a:r>
              </a:p>
              <a:p>
                <a:pPr lvl="1"/>
                <a:r>
                  <a:rPr lang="en-US" sz="2800" dirty="0"/>
                  <a:t>students’ performances before and after extra tutoring;</a:t>
                </a:r>
              </a:p>
              <a:p>
                <a:pPr lvl="1"/>
                <a:r>
                  <a:rPr lang="en-US" sz="2800" dirty="0"/>
                  <a:t>performance of two different algorithms on the same set of benchmarks.</a:t>
                </a:r>
              </a:p>
              <a:p>
                <a:pPr lvl="1"/>
                <a:endParaRPr lang="en-US" sz="1000" dirty="0"/>
              </a:p>
              <a:p>
                <a:r>
                  <a:rPr lang="en-US" sz="3200" i="1" dirty="0"/>
                  <a:t>Was there any effect?</a:t>
                </a:r>
              </a:p>
              <a:p>
                <a:pPr lvl="1"/>
                <a:endParaRPr lang="en-US" sz="800" dirty="0"/>
              </a:p>
              <a:p>
                <a:r>
                  <a:rPr lang="en-US" sz="3200" dirty="0"/>
                  <a:t>Samples are paired = dependent.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  <a:blipFill>
                <a:blip r:embed="rId2"/>
                <a:stretch>
                  <a:fillRect l="-1333" t="-25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0562-B85B-4B07-A1C1-354D4369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1676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</a:t>
                </a:r>
                <a:r>
                  <a:rPr lang="en-US" b="1" u="sng" dirty="0"/>
                  <a:t>dependent</a:t>
                </a:r>
                <a:r>
                  <a:rPr lang="en-US" dirty="0"/>
                  <a:t> sets of data drawn from normal distribution: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Let’s 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 Assumption: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FROM NOW, IT’S JUST A ONE-SAMPLE T-TEST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D7E3-31EC-4008-8B21-5629C939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68204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</a:t>
                </a:r>
                <a:r>
                  <a:rPr lang="en-US" b="1" u="sng" dirty="0"/>
                  <a:t>dependent</a:t>
                </a:r>
                <a:r>
                  <a:rPr lang="en-US" dirty="0"/>
                  <a:t> sets of data drawn from normal distribution: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Let’s 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 Assumption: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FROM NOW, IT’S JUST A ONE-SAMPLE T-TEST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D7E3-31EC-4008-8B21-5629C939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22617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</a:t>
                </a:r>
                <a:r>
                  <a:rPr lang="en-US" b="1" u="sng" dirty="0"/>
                  <a:t>dependent</a:t>
                </a:r>
                <a:r>
                  <a:rPr lang="en-US" dirty="0"/>
                  <a:t> sets of data drawn from normal distribution: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Let’s 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 Assumption: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r>
                  <a:rPr lang="en-US" dirty="0"/>
                  <a:t>FROM NOW, IT’S JUST A ONE-SAMPLE T-TEST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D7E3-31EC-4008-8B21-5629C939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113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</a:t>
                </a:r>
                <a:r>
                  <a:rPr lang="en-US" b="1" u="sng" dirty="0"/>
                  <a:t>dependent</a:t>
                </a:r>
                <a:r>
                  <a:rPr lang="en-US" dirty="0"/>
                  <a:t> sets of data drawn from normal distribution: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Let’s introduce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 Assumption: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Null hypothesis: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02A5C-E57A-4EF6-B1D6-71F895F4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376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Null distribution:</a:t>
                </a:r>
              </a:p>
              <a:p>
                <a:pPr>
                  <a:spcBef>
                    <a:spcPts val="1200"/>
                  </a:spcBef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4D9C-6A70-4BBA-AF46-AB50C6A8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8705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Null distribution:</a:t>
                </a:r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4D9C-6A70-4BBA-AF46-AB50C6A8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73589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Null distribution:</a:t>
                </a:r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4D9C-6A70-4BBA-AF46-AB50C6A8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447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ONE-SAMPLE TESTS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if the mean of the data equals some hypothesized value</a:t>
            </a:r>
            <a:br>
              <a:rPr lang="en-US" dirty="0"/>
            </a:br>
            <a:r>
              <a:rPr lang="en-US" dirty="0"/>
              <a:t>assuming that the data is normal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65E7D-7102-4A67-B0E7-9C93C254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123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unknown,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>
                    <a:solidFill>
                      <a:schemeClr val="bg1"/>
                    </a:solidFill>
                  </a:rPr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5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unknown,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134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unknown,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167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Null distribution: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665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Null distribution: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838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Assume that weight loss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patients followed an experimental diet. 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dirty="0"/>
                  <a:t> kg.  Is there evidence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</m:t>
                    </m:r>
                  </m:oMath>
                </a14:m>
                <a:r>
                  <a:rPr lang="en-US" dirty="0"/>
                  <a:t>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=5,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6.1−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=0.86,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1.96 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  <a:blipFill>
                <a:blip r:embed="rId2"/>
                <a:stretch>
                  <a:fillRect l="-1032" t="-2053" r="-114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3923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Assume that weight loss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patients followed an experimental diet. 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dirty="0"/>
                  <a:t> kg.  Is there evidence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</m:t>
                    </m:r>
                  </m:oMath>
                </a14:m>
                <a:r>
                  <a:rPr lang="en-US" dirty="0"/>
                  <a:t>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6.1−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=0.86,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1.96 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  <a:blipFill>
                <a:blip r:embed="rId2"/>
                <a:stretch>
                  <a:fillRect l="-1032" t="-2053" r="-114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7854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Assume that weight loss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patients followed an experimental diet. 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dirty="0"/>
                  <a:t> kg.  Is there evidence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</m:t>
                    </m:r>
                  </m:oMath>
                </a14:m>
                <a:r>
                  <a:rPr lang="en-US" dirty="0"/>
                  <a:t>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6.1−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=0.86,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1.96 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  <a:blipFill>
                <a:blip r:embed="rId2"/>
                <a:stretch>
                  <a:fillRect l="-1032" t="-2053" r="-114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4709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4A22-B22D-44C6-BAC7-EB97DBEF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F2DC-3D12-4786-AEDA-F89EEBAA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4911725"/>
          </a:xfrm>
        </p:spPr>
        <p:txBody>
          <a:bodyPr>
            <a:normAutofit/>
          </a:bodyPr>
          <a:lstStyle/>
          <a:p>
            <a:r>
              <a:rPr lang="en-US" sz="3200" dirty="0"/>
              <a:t>Ingredients for hypothesis testing:</a:t>
            </a:r>
          </a:p>
          <a:p>
            <a:pPr lvl="1"/>
            <a:r>
              <a:rPr lang="en-US" sz="2800" dirty="0"/>
              <a:t>H0 and H1</a:t>
            </a:r>
          </a:p>
          <a:p>
            <a:pPr lvl="1"/>
            <a:r>
              <a:rPr lang="en-US" sz="2800" dirty="0"/>
              <a:t>Test statistic</a:t>
            </a:r>
          </a:p>
          <a:p>
            <a:pPr lvl="1"/>
            <a:r>
              <a:rPr lang="en-US" sz="2800" dirty="0"/>
              <a:t>Null distribution</a:t>
            </a:r>
          </a:p>
          <a:p>
            <a:pPr lvl="1"/>
            <a:r>
              <a:rPr lang="en-US" sz="2800" dirty="0"/>
              <a:t>Rejection region</a:t>
            </a:r>
          </a:p>
          <a:p>
            <a:pPr lvl="1"/>
            <a:r>
              <a:rPr lang="en-US" sz="2800" dirty="0"/>
              <a:t>Two- and one-sided alternatives</a:t>
            </a:r>
          </a:p>
          <a:p>
            <a:pPr lvl="1"/>
            <a:endParaRPr lang="en-US" sz="2800" dirty="0"/>
          </a:p>
          <a:p>
            <a:r>
              <a:rPr lang="en-US" sz="3200" dirty="0">
                <a:solidFill>
                  <a:schemeClr val="bg1"/>
                </a:solidFill>
              </a:rPr>
              <a:t>One-sample tests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z-test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t-test</a:t>
            </a:r>
            <a:endParaRPr lang="en-BE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E310-21A9-42F9-B6C1-2B512B95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904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Assume that weight loss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patients followed an experimental diet. 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dirty="0"/>
                  <a:t> kg.  Is there evidence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</m:t>
                    </m:r>
                  </m:oMath>
                </a14:m>
                <a:r>
                  <a:rPr lang="en-US" dirty="0"/>
                  <a:t>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6.1−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=0.86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1.96 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  <a:blipFill>
                <a:blip r:embed="rId2"/>
                <a:stretch>
                  <a:fillRect l="-1032" t="-2053" r="-114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591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Assume that weight loss follows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patients followed an experimental diet. 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dirty="0"/>
                  <a:t> kg.  Is there evidence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</m:t>
                    </m:r>
                  </m:oMath>
                </a14:m>
                <a:r>
                  <a:rPr lang="en-US" dirty="0"/>
                  <a:t>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6.1−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=0.86, 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1.96 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639425" cy="5048250"/>
              </a:xfrm>
              <a:blipFill>
                <a:blip r:embed="rId2"/>
                <a:stretch>
                  <a:fillRect l="-1032" t="-2053" r="-114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437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D382-381E-4A0B-B771-3FC162E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C00000"/>
                    </a:solidFill>
                  </a:rPr>
                  <a:t>un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>
                    <a:solidFill>
                      <a:schemeClr val="bg1"/>
                    </a:solidFill>
                  </a:rPr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32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C875B-836D-4A0A-BAF6-EE9EFA88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34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D382-381E-4A0B-B771-3FC162E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C00000"/>
                    </a:solidFill>
                  </a:rPr>
                  <a:t>un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32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C875B-836D-4A0A-BAF6-EE9EFA88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762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D382-381E-4A0B-B771-3FC162E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C00000"/>
                    </a:solidFill>
                  </a:rPr>
                  <a:t>un</a:t>
                </a:r>
                <a:r>
                  <a:rPr lang="en-US" b="1" dirty="0"/>
                  <a:t>known.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F8542-5A94-46B3-9CB8-88F5BDB47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32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C875B-836D-4A0A-BAF6-EE9EFA88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0975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Test statistic:</a:t>
                </a:r>
              </a:p>
              <a:p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Null distribution:</a:t>
                </a:r>
              </a:p>
              <a:p>
                <a:endParaRPr lang="en-US" sz="15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704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E237-3EE6-4893-9857-8DC28367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Test statistic:</a:t>
                </a:r>
              </a:p>
              <a:p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Null distribution:</a:t>
                </a:r>
              </a:p>
              <a:p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097678-B127-4545-AD7D-A80F034DA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F094-010C-4A82-8E90-41D8E9F6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0020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822166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6800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29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2653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4A22-B22D-44C6-BAC7-EB97DBEF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BF2DC-3D12-4786-AEDA-F89EEBAA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4911725"/>
          </a:xfrm>
        </p:spPr>
        <p:txBody>
          <a:bodyPr>
            <a:normAutofit/>
          </a:bodyPr>
          <a:lstStyle/>
          <a:p>
            <a:r>
              <a:rPr lang="en-US" sz="3200" dirty="0"/>
              <a:t>Ingredients for hypothesis testing:</a:t>
            </a:r>
          </a:p>
          <a:p>
            <a:pPr lvl="1"/>
            <a:r>
              <a:rPr lang="en-US" sz="2800" dirty="0"/>
              <a:t>H0 and H1</a:t>
            </a:r>
          </a:p>
          <a:p>
            <a:pPr lvl="1"/>
            <a:r>
              <a:rPr lang="en-US" sz="2800" dirty="0"/>
              <a:t>Test statistic</a:t>
            </a:r>
          </a:p>
          <a:p>
            <a:pPr lvl="1"/>
            <a:r>
              <a:rPr lang="en-US" sz="2800" dirty="0"/>
              <a:t>Null distribution</a:t>
            </a:r>
          </a:p>
          <a:p>
            <a:pPr lvl="1"/>
            <a:r>
              <a:rPr lang="en-US" sz="2800" dirty="0"/>
              <a:t>Rejection region</a:t>
            </a:r>
          </a:p>
          <a:p>
            <a:pPr lvl="1"/>
            <a:r>
              <a:rPr lang="en-US" sz="2800" dirty="0"/>
              <a:t>Two- and one-sided alternatives</a:t>
            </a:r>
          </a:p>
          <a:p>
            <a:pPr lvl="1"/>
            <a:endParaRPr lang="en-US" sz="2800" dirty="0"/>
          </a:p>
          <a:p>
            <a:r>
              <a:rPr lang="en-US" sz="3200" dirty="0"/>
              <a:t>One-sample tests</a:t>
            </a:r>
          </a:p>
          <a:p>
            <a:pPr lvl="1"/>
            <a:r>
              <a:rPr lang="en-US" sz="2800" dirty="0"/>
              <a:t>z-test</a:t>
            </a:r>
          </a:p>
          <a:p>
            <a:pPr lvl="1"/>
            <a:r>
              <a:rPr lang="en-US" sz="2800" dirty="0"/>
              <a:t>t-test</a:t>
            </a:r>
            <a:endParaRPr lang="en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9E310-21A9-42F9-B6C1-2B512B95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3375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2289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5092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91-5F51-4DDD-8F00-9B10A473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. Are the sales larger than $100 on average? Test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. Assume that sales follow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1−0.05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=1.711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130−100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1.711 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BE55A-1C4A-4891-A1F7-076F0A941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1163300" cy="5048250"/>
              </a:xfrm>
              <a:blipFill>
                <a:blip r:embed="rId2"/>
                <a:stretch>
                  <a:fillRect l="-983" t="-2053" r="-3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8EA17-9526-4694-81F7-22500094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0392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FF7DB1-07FF-478A-985B-96A97E41A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040143-4F33-45AF-9FEB-A097748B4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CE223-1355-474C-98F8-66780E6C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379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Power:</a:t>
                </a:r>
              </a:p>
              <a:p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34</a:t>
            </a:fld>
            <a:endParaRPr lang="en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9F05B9-B74C-4D54-840B-784507F0B32B}"/>
              </a:ext>
            </a:extLst>
          </p:cNvPr>
          <p:cNvSpPr/>
          <p:nvPr/>
        </p:nvSpPr>
        <p:spPr>
          <a:xfrm>
            <a:off x="5848350" y="2490788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E1CFAA-F899-49E9-A3D6-30605DA395BC}"/>
              </a:ext>
            </a:extLst>
          </p:cNvPr>
          <p:cNvSpPr/>
          <p:nvPr/>
        </p:nvSpPr>
        <p:spPr>
          <a:xfrm>
            <a:off x="5848350" y="2852738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936F7-0005-4823-B5CE-1E2C2C1D98F4}"/>
              </a:ext>
            </a:extLst>
          </p:cNvPr>
          <p:cNvSpPr/>
          <p:nvPr/>
        </p:nvSpPr>
        <p:spPr>
          <a:xfrm>
            <a:off x="8261330" y="2495551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35A54-80F5-4D44-ABD6-695F4380E767}"/>
              </a:ext>
            </a:extLst>
          </p:cNvPr>
          <p:cNvSpPr/>
          <p:nvPr/>
        </p:nvSpPr>
        <p:spPr>
          <a:xfrm>
            <a:off x="8261330" y="2857501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7491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Power:</a:t>
                </a:r>
              </a:p>
              <a:p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35</a:t>
            </a:fld>
            <a:endParaRPr lang="en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9F05B9-B74C-4D54-840B-784507F0B32B}"/>
              </a:ext>
            </a:extLst>
          </p:cNvPr>
          <p:cNvSpPr/>
          <p:nvPr/>
        </p:nvSpPr>
        <p:spPr>
          <a:xfrm>
            <a:off x="5848350" y="2490788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35A54-80F5-4D44-ABD6-695F4380E767}"/>
              </a:ext>
            </a:extLst>
          </p:cNvPr>
          <p:cNvSpPr/>
          <p:nvPr/>
        </p:nvSpPr>
        <p:spPr>
          <a:xfrm>
            <a:off x="8261330" y="2857501"/>
            <a:ext cx="22860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4220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Power:</a:t>
                </a:r>
              </a:p>
              <a:p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36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0920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Power:</a:t>
                </a:r>
              </a:p>
              <a:p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1206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Power:</a:t>
                </a:r>
              </a:p>
              <a:p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8891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39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8530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9E39-4385-42C7-9A7C-F840BF7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08ED-71AD-4C08-806B-9BB5B862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Types of errors</a:t>
            </a:r>
          </a:p>
          <a:p>
            <a:endParaRPr lang="en-US" sz="3200" dirty="0"/>
          </a:p>
          <a:p>
            <a:r>
              <a:rPr lang="en-US" sz="3200" dirty="0"/>
              <a:t>Power of the test</a:t>
            </a:r>
          </a:p>
          <a:p>
            <a:endParaRPr lang="en-US" sz="3200" dirty="0"/>
          </a:p>
          <a:p>
            <a:r>
              <a:rPr lang="en-US" sz="3200" dirty="0"/>
              <a:t>p-values</a:t>
            </a:r>
          </a:p>
          <a:p>
            <a:endParaRPr lang="en-US" sz="3200" dirty="0"/>
          </a:p>
          <a:p>
            <a:r>
              <a:rPr lang="en-US" sz="3200" dirty="0"/>
              <a:t>More tests</a:t>
            </a:r>
          </a:p>
          <a:p>
            <a:endParaRPr lang="en-US" sz="3200" dirty="0"/>
          </a:p>
          <a:p>
            <a:r>
              <a:rPr lang="en-US" sz="3200" dirty="0"/>
              <a:t>Practice!</a:t>
            </a:r>
            <a:endParaRPr lang="en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EDB6-B8A3-48C5-BBBF-E353EB2B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600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We want power near 1 and significance near 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6186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/>
                  <a:t>We want power near </a:t>
                </a:r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/>
                  <a:t> and significance near </a:t>
                </a:r>
                <a:r>
                  <a:rPr lang="en-US" b="1" dirty="0">
                    <a:solidFill>
                      <a:schemeClr val="bg1"/>
                    </a:solidFill>
                  </a:rPr>
                  <a:t>0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8614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7820A-4D83-43CB-BD5D-D2ACC664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4" t="30278" r="35000" b="54861"/>
          <a:stretch/>
        </p:blipFill>
        <p:spPr>
          <a:xfrm>
            <a:off x="1790958" y="1690688"/>
            <a:ext cx="8883353" cy="1600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66F9118-67AE-450D-A165-8B51BC2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Significance level: </a:t>
                </a: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Power: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Reject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II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/>
                  <a:t>We want power near 1 and significance near 0</a:t>
                </a:r>
                <a:endParaRPr lang="en-BE" b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8FCC93-E313-4C7B-9284-64EB31DDB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67112"/>
                <a:ext cx="10515600" cy="3148013"/>
              </a:xfrm>
              <a:blipFill>
                <a:blip r:embed="rId3"/>
                <a:stretch>
                  <a:fillRect l="-1043" t="-3288" b="-11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183854-9BF8-4B3B-98F3-03BC5C7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117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E2F4-1BBE-4507-9564-F42526F0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ERRORS</a:t>
            </a:r>
            <a:endParaRPr lang="en-BE" dirty="0"/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613053-2EF0-4C02-A1DD-E889B4C6F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8457"/>
            <a:ext cx="10515600" cy="42456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D5ED5-DEBD-46FE-BB8A-813B29B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2855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0868B-55EF-439D-85F8-049061D7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7765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6D5-A19C-490A-B342-7D825C42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</p:spPr>
            <p:txBody>
              <a:bodyPr/>
              <a:lstStyle/>
              <a:p>
                <a:r>
                  <a:rPr lang="en-US" sz="3200" dirty="0"/>
                  <a:t>Up till now:</a:t>
                </a:r>
              </a:p>
              <a:p>
                <a:pPr lvl="1"/>
                <a:r>
                  <a:rPr lang="en-US" sz="2800" dirty="0"/>
                  <a:t>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based on the value of the test statistic:</a:t>
                </a:r>
              </a:p>
              <a:p>
                <a:pPr lvl="1"/>
                <a:endParaRPr lang="en-US" sz="14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,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sz="14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Not very practical: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The value of the test statistic alone isn’t informative.</a:t>
                </a:r>
              </a:p>
              <a:p>
                <a:pPr lvl="1"/>
                <a:r>
                  <a:rPr lang="en-US" sz="28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Rejection region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different for every test.</a:t>
                </a:r>
              </a:p>
              <a:p>
                <a:pPr lvl="1"/>
                <a:endParaRPr lang="en-US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A more unified approach: report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p-value</a:t>
                </a:r>
                <a:r>
                  <a:rPr lang="en-US" sz="3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r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  <a:blipFill>
                <a:blip r:embed="rId2"/>
                <a:stretch>
                  <a:fillRect l="-1333" t="-26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91DA5-14DD-449F-8899-DB397899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9004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6D5-A19C-490A-B342-7D825C42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</p:spPr>
            <p:txBody>
              <a:bodyPr/>
              <a:lstStyle/>
              <a:p>
                <a:r>
                  <a:rPr lang="en-US" sz="3200" dirty="0"/>
                  <a:t>Up till now:</a:t>
                </a:r>
              </a:p>
              <a:p>
                <a:pPr lvl="1"/>
                <a:r>
                  <a:rPr lang="en-US" sz="2800" dirty="0"/>
                  <a:t>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based on the value of the test statistic:</a:t>
                </a:r>
              </a:p>
              <a:p>
                <a:pPr lvl="1"/>
                <a:endParaRPr lang="en-US" sz="14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,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sz="1400" dirty="0"/>
              </a:p>
              <a:p>
                <a:r>
                  <a:rPr lang="en-US" sz="3200" dirty="0"/>
                  <a:t>Not very practical:</a:t>
                </a: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The value of the test statistic alone isn’t informative.</a:t>
                </a:r>
              </a:p>
              <a:p>
                <a:pPr lvl="1"/>
                <a:r>
                  <a:rPr lang="en-US" sz="2800" b="0" dirty="0">
                    <a:ea typeface="Cambria Math" panose="02040503050406030204" pitchFamily="18" charset="0"/>
                  </a:rPr>
                  <a:t>Rejection region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different for every test.</a:t>
                </a:r>
              </a:p>
              <a:p>
                <a:pPr lvl="1"/>
                <a:endParaRPr lang="en-US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A more unified approach: report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p-value</a:t>
                </a:r>
                <a:r>
                  <a:rPr lang="en-US" sz="3200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r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  <a:blipFill>
                <a:blip r:embed="rId2"/>
                <a:stretch>
                  <a:fillRect l="-1333" t="-26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91DA5-14DD-449F-8899-DB397899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789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76D5-A19C-490A-B342-7D825C42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</p:spPr>
            <p:txBody>
              <a:bodyPr/>
              <a:lstStyle/>
              <a:p>
                <a:r>
                  <a:rPr lang="en-US" sz="3200" dirty="0"/>
                  <a:t>Up till now:</a:t>
                </a:r>
              </a:p>
              <a:p>
                <a:pPr lvl="1"/>
                <a:r>
                  <a:rPr lang="en-US" sz="2800" dirty="0"/>
                  <a:t>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based on the value of the test statistic:</a:t>
                </a:r>
              </a:p>
              <a:p>
                <a:pPr lvl="1"/>
                <a:endParaRPr lang="en-US" sz="14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,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457200" lvl="1" indent="0" algn="ctr">
                  <a:buNone/>
                </a:pPr>
                <a:endParaRPr lang="en-US" sz="1400" dirty="0"/>
              </a:p>
              <a:p>
                <a:r>
                  <a:rPr lang="en-US" sz="3200" dirty="0"/>
                  <a:t>Not very practical:</a:t>
                </a: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The value of the test statistic alone isn’t informative.</a:t>
                </a:r>
              </a:p>
              <a:p>
                <a:pPr lvl="1"/>
                <a:r>
                  <a:rPr lang="en-US" sz="2800" b="0" dirty="0">
                    <a:ea typeface="Cambria Math" panose="02040503050406030204" pitchFamily="18" charset="0"/>
                  </a:rPr>
                  <a:t>Rejection region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different for every test.</a:t>
                </a:r>
              </a:p>
              <a:p>
                <a:pPr lvl="1"/>
                <a:endParaRPr lang="en-US" dirty="0"/>
              </a:p>
              <a:p>
                <a:r>
                  <a:rPr lang="en-US" sz="3200" dirty="0"/>
                  <a:t>A more unified approach: report </a:t>
                </a:r>
                <a:r>
                  <a:rPr lang="en-US" sz="3200" b="1" dirty="0"/>
                  <a:t>p-value</a:t>
                </a:r>
                <a:r>
                  <a:rPr lang="en-US" sz="3200" dirty="0"/>
                  <a:t>.</a:t>
                </a:r>
              </a:p>
              <a:p>
                <a:pPr algn="r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207B26-1697-4ADC-9B6F-307BB7208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4"/>
                <a:ext cx="10515600" cy="4765675"/>
              </a:xfrm>
              <a:blipFill>
                <a:blip r:embed="rId2"/>
                <a:stretch>
                  <a:fillRect l="-1333" t="-26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91DA5-14DD-449F-8899-DB397899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379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A14A-58CF-4781-B1D8-E60C3F53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D401F1-00AD-4EF5-80D1-023B4C763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65" t="46095" r="27147" b="28945"/>
          <a:stretch/>
        </p:blipFill>
        <p:spPr>
          <a:xfrm>
            <a:off x="971584" y="2735262"/>
            <a:ext cx="10382216" cy="31089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31DDE-4FB9-4863-9B74-35F69272DCEE}"/>
                  </a:ext>
                </a:extLst>
              </p:cNvPr>
              <p:cNvSpPr txBox="1"/>
              <p:nvPr/>
            </p:nvSpPr>
            <p:spPr>
              <a:xfrm>
                <a:off x="5353050" y="405890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31DDE-4FB9-4863-9B74-35F69272D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4058909"/>
                <a:ext cx="12954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CF7C6F-FF7E-4561-B6C9-B0F51D1FF4CF}"/>
                  </a:ext>
                </a:extLst>
              </p:cNvPr>
              <p:cNvSpPr txBox="1"/>
              <p:nvPr/>
            </p:nvSpPr>
            <p:spPr>
              <a:xfrm>
                <a:off x="3171825" y="464945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CF7C6F-FF7E-4561-B6C9-B0F51D1FF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4649459"/>
                <a:ext cx="1295400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97C48-5068-48BF-89FD-A0CF2D564507}"/>
                  </a:ext>
                </a:extLst>
              </p:cNvPr>
              <p:cNvSpPr txBox="1"/>
              <p:nvPr/>
            </p:nvSpPr>
            <p:spPr>
              <a:xfrm>
                <a:off x="7439025" y="464945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97C48-5068-48BF-89FD-A0CF2D564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25" y="4649459"/>
                <a:ext cx="1295400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A43404A-D806-4CB2-B954-C707ACBE3480}"/>
              </a:ext>
            </a:extLst>
          </p:cNvPr>
          <p:cNvSpPr/>
          <p:nvPr/>
        </p:nvSpPr>
        <p:spPr>
          <a:xfrm>
            <a:off x="3933825" y="5182173"/>
            <a:ext cx="742950" cy="275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553CB-378E-48DB-9F60-C805BB959BBA}"/>
              </a:ext>
            </a:extLst>
          </p:cNvPr>
          <p:cNvSpPr/>
          <p:nvPr/>
        </p:nvSpPr>
        <p:spPr>
          <a:xfrm>
            <a:off x="7439025" y="5229362"/>
            <a:ext cx="742950" cy="275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4D663F-F65B-4376-B525-7422443C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4967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Answer: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Yes,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in the rejection region.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Alternatively: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Yes, if </a:t>
                </a:r>
                <a:r>
                  <a:rPr lang="en-US" b="1" dirty="0">
                    <a:solidFill>
                      <a:schemeClr val="bg1"/>
                    </a:solidFill>
                  </a:rPr>
                  <a:t>blue area</a:t>
                </a:r>
                <a:r>
                  <a:rPr lang="en-US" dirty="0">
                    <a:solidFill>
                      <a:schemeClr val="bg1"/>
                    </a:solidFill>
                  </a:rPr>
                  <a:t> &lt; </a:t>
                </a:r>
                <a:r>
                  <a:rPr lang="en-US" b="1" dirty="0">
                    <a:solidFill>
                      <a:schemeClr val="bg1"/>
                    </a:solidFill>
                  </a:rPr>
                  <a:t>red area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  <a:blipFill>
                <a:blip r:embed="rId3"/>
                <a:stretch>
                  <a:fillRect l="-1043" t="-2048" b="-108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82C6-7AFE-4362-A6BB-DE8B3CE1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340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8004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Answer:</a:t>
                </a:r>
              </a:p>
              <a:p>
                <a:pPr lvl="1"/>
                <a:r>
                  <a:rPr lang="en-US" dirty="0"/>
                  <a:t>Yes,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 is in the rejection region.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Alternatively: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Yes, if </a:t>
                </a:r>
                <a:r>
                  <a:rPr lang="en-US" b="1" dirty="0">
                    <a:solidFill>
                      <a:schemeClr val="bg1"/>
                    </a:solidFill>
                  </a:rPr>
                  <a:t>blue area</a:t>
                </a:r>
                <a:r>
                  <a:rPr lang="en-US" dirty="0">
                    <a:solidFill>
                      <a:schemeClr val="bg1"/>
                    </a:solidFill>
                  </a:rPr>
                  <a:t> &lt; </a:t>
                </a:r>
                <a:r>
                  <a:rPr lang="en-US" b="1" dirty="0">
                    <a:solidFill>
                      <a:schemeClr val="bg1"/>
                    </a:solidFill>
                  </a:rPr>
                  <a:t>red area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  <a:blipFill>
                <a:blip r:embed="rId3"/>
                <a:stretch>
                  <a:fillRect l="-1043" t="-2048" b="-108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82C6-7AFE-4362-A6BB-DE8B3CE1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1119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Answer:</a:t>
                </a:r>
              </a:p>
              <a:p>
                <a:pPr lvl="1"/>
                <a:r>
                  <a:rPr lang="en-US" dirty="0"/>
                  <a:t>Yes,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 is in the rejection region.</a:t>
                </a:r>
              </a:p>
              <a:p>
                <a:r>
                  <a:rPr lang="en-US" dirty="0"/>
                  <a:t>Alternatively:</a:t>
                </a:r>
              </a:p>
              <a:p>
                <a:pPr lvl="1"/>
                <a:r>
                  <a:rPr lang="en-US" dirty="0"/>
                  <a:t>Yes, if 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blue area</a:t>
                </a:r>
                <a:r>
                  <a:rPr lang="en-US" dirty="0"/>
                  <a:t> &lt; </a:t>
                </a:r>
                <a:r>
                  <a:rPr lang="en-US" b="1" dirty="0">
                    <a:solidFill>
                      <a:srgbClr val="C00000"/>
                    </a:solidFill>
                  </a:rPr>
                  <a:t>red area</a:t>
                </a:r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057775"/>
              </a:xfrm>
              <a:blipFill>
                <a:blip r:embed="rId3"/>
                <a:stretch>
                  <a:fillRect l="-1043" t="-2048" b="-108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B82C6-7AFE-4362-A6BB-DE8B3CE1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5261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  <a:blipFill>
                <a:blip r:embed="rId3"/>
                <a:stretch>
                  <a:fillRect l="-1043" t="-19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58297-4B40-42F0-8FF2-80FC121D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222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4.2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  <a:blipFill>
                <a:blip r:embed="rId3"/>
                <a:stretch>
                  <a:fillRect l="-1043" t="-19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58297-4B40-42F0-8FF2-80FC121D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9106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2.1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, 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  <a:blipFill>
                <a:blip r:embed="rId3"/>
                <a:stretch>
                  <a:fillRect l="-1043" t="-19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7FDCC0-1813-4248-A9B6-9A472661A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0" t="26611" r="31875" b="55416"/>
          <a:stretch/>
        </p:blipFill>
        <p:spPr>
          <a:xfrm>
            <a:off x="1708687" y="2684025"/>
            <a:ext cx="8774624" cy="2350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5CFFE-8FE9-4CE4-BF95-7D5FF1EC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2929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730C56-422A-4EBB-9066-7255414B0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2337" r="31810" b="50000"/>
          <a:stretch/>
        </p:blipFill>
        <p:spPr>
          <a:xfrm>
            <a:off x="1817176" y="2626875"/>
            <a:ext cx="8557647" cy="2226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39BE6-A8A3-465D-A36B-E3385843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</p:spPr>
            <p:txBody>
              <a:bodyPr/>
              <a:lstStyle/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Suppose we have the right-sided rejection region. We see data with test statistic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2.1</m:t>
                    </m:r>
                  </m:oMath>
                </a14:m>
                <a:r>
                  <a:rPr lang="en-US" dirty="0"/>
                  <a:t>. Should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, 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4840D5-E3CB-428C-AD6F-4A7D62DBD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5314950"/>
              </a:xfrm>
              <a:blipFill>
                <a:blip r:embed="rId3"/>
                <a:stretch>
                  <a:fillRect l="-1043" t="-19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7FDCC0-1813-4248-A9B6-9A472661A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0" t="26611" r="31875" b="55416"/>
          <a:stretch/>
        </p:blipFill>
        <p:spPr>
          <a:xfrm>
            <a:off x="1708687" y="2684025"/>
            <a:ext cx="8774624" cy="23508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5CFFE-8FE9-4CE4-BF95-7D5FF1EC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2293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DC5D-5DA3-483B-8633-F90EA572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7588C-7601-495C-9B20-8E4376891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136775"/>
              </a:xfrm>
            </p:spPr>
            <p:txBody>
              <a:bodyPr/>
              <a:lstStyle/>
              <a:p>
                <a:r>
                  <a:rPr lang="en-US" dirty="0"/>
                  <a:t>Similarly, with the other one-sided alternative: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7588C-7601-495C-9B20-8E4376891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136775"/>
              </a:xfrm>
              <a:blipFill>
                <a:blip r:embed="rId2"/>
                <a:stretch>
                  <a:fillRect l="-1043" t="-4843" b="-199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2A9C832-8144-4099-9D32-9C2D3B576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2337" r="31810" b="50000"/>
          <a:stretch/>
        </p:blipFill>
        <p:spPr>
          <a:xfrm>
            <a:off x="1817176" y="4097337"/>
            <a:ext cx="8557647" cy="222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5C9F4-6F0D-48DC-AE69-6EB840278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5356" r="55071" b="53006"/>
          <a:stretch/>
        </p:blipFill>
        <p:spPr>
          <a:xfrm flipH="1">
            <a:off x="6696075" y="4477081"/>
            <a:ext cx="3524249" cy="1466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52A7B-1449-478C-BDA8-9ABF34C0E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35356" r="34856" b="53736"/>
          <a:stretch/>
        </p:blipFill>
        <p:spPr>
          <a:xfrm flipH="1">
            <a:off x="1895475" y="4353255"/>
            <a:ext cx="3600451" cy="151960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98F28-98CA-4D72-9119-9A1E773F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0638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DC5D-5DA3-483B-8633-F90EA572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7588C-7601-495C-9B20-8E4376891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136775"/>
              </a:xfrm>
            </p:spPr>
            <p:txBody>
              <a:bodyPr/>
              <a:lstStyle/>
              <a:p>
                <a:r>
                  <a:rPr lang="en-US" dirty="0"/>
                  <a:t>Similarly, with the other one-sided alternative: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Significance: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= red area.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least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extreme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= blue area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7588C-7601-495C-9B20-8E4376891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136775"/>
              </a:xfrm>
              <a:blipFill>
                <a:blip r:embed="rId2"/>
                <a:stretch>
                  <a:fillRect l="-1043" t="-4843" b="-199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2A9C832-8144-4099-9D32-9C2D3B576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2337" r="31810" b="50000"/>
          <a:stretch/>
        </p:blipFill>
        <p:spPr>
          <a:xfrm>
            <a:off x="1817176" y="4097337"/>
            <a:ext cx="8557647" cy="222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5C9F4-6F0D-48DC-AE69-6EB840278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5356" r="55071" b="53006"/>
          <a:stretch/>
        </p:blipFill>
        <p:spPr>
          <a:xfrm flipH="1">
            <a:off x="6696075" y="4477081"/>
            <a:ext cx="3524249" cy="1466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52A7B-1449-478C-BDA8-9ABF34C0E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t="35356" r="34856" b="53736"/>
          <a:stretch/>
        </p:blipFill>
        <p:spPr>
          <a:xfrm flipH="1">
            <a:off x="1895475" y="4353255"/>
            <a:ext cx="3600451" cy="151960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98F28-98CA-4D72-9119-9A1E773F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1603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F6EC-28B0-4EB0-9B4A-6794BA66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FB4A8-2F46-4640-8E5B-369EDC339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25150" cy="4860925"/>
          </a:xfrm>
        </p:spPr>
        <p:txBody>
          <a:bodyPr/>
          <a:lstStyle/>
          <a:p>
            <a:r>
              <a:rPr lang="en-US" dirty="0"/>
              <a:t>Two-sided p-values are a bit trickier:</a:t>
            </a:r>
          </a:p>
          <a:p>
            <a:pPr lvl="1"/>
            <a:r>
              <a:rPr lang="en-US" dirty="0"/>
              <a:t>What does ‘data at least as extreme’ means in this context?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E86F-CCA2-4A14-ADC3-A463AFA2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4469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F6EC-28B0-4EB0-9B4A-6794BA66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</p:spPr>
            <p:txBody>
              <a:bodyPr/>
              <a:lstStyle/>
              <a:p>
                <a:r>
                  <a:rPr lang="en-US" dirty="0"/>
                  <a:t>Two-sided p-values are a bit trickier:</a:t>
                </a:r>
              </a:p>
              <a:p>
                <a:pPr lvl="1"/>
                <a:r>
                  <a:rPr lang="en-US" dirty="0"/>
                  <a:t>What does ‘data at least as extreme’ means in this context?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  <a:blipFill>
                <a:blip r:embed="rId2"/>
                <a:stretch>
                  <a:fillRect l="-1023" t="-213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FE2DA8-14CA-4F6E-93FC-2EBF71FCB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61762" r="39224" b="14943"/>
          <a:stretch/>
        </p:blipFill>
        <p:spPr>
          <a:xfrm>
            <a:off x="1649054" y="3507170"/>
            <a:ext cx="9287135" cy="3179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E86F-CCA2-4A14-ADC3-A463AFA2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817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0535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F6EC-28B0-4EB0-9B4A-6794BA66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</p:spPr>
            <p:txBody>
              <a:bodyPr/>
              <a:lstStyle/>
              <a:p>
                <a:r>
                  <a:rPr lang="en-US" dirty="0"/>
                  <a:t>Two-sided p-values are a bit trickier:</a:t>
                </a:r>
              </a:p>
              <a:p>
                <a:pPr lvl="1"/>
                <a:r>
                  <a:rPr lang="en-US" dirty="0"/>
                  <a:t>What does ‘data at least as extreme’ means in this context?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  <a:blipFill>
                <a:blip r:embed="rId2"/>
                <a:stretch>
                  <a:fillRect l="-1023" t="-213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FE2DA8-14CA-4F6E-93FC-2EBF71FCB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61762" r="39224" b="14943"/>
          <a:stretch/>
        </p:blipFill>
        <p:spPr>
          <a:xfrm>
            <a:off x="1649054" y="3507170"/>
            <a:ext cx="9287135" cy="3179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F17C-47A2-4BFA-AE80-232CE0055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3" t="70063" r="45983" b="19103"/>
          <a:stretch/>
        </p:blipFill>
        <p:spPr>
          <a:xfrm flipH="1">
            <a:off x="3066257" y="4624552"/>
            <a:ext cx="2062137" cy="14918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A1FC-5DA3-43AF-836D-EACC3617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3427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F6EC-28B0-4EB0-9B4A-6794BA66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</p:spPr>
            <p:txBody>
              <a:bodyPr/>
              <a:lstStyle/>
              <a:p>
                <a:r>
                  <a:rPr lang="en-US" dirty="0"/>
                  <a:t>Two-sided p-values are a bit trickier:</a:t>
                </a:r>
              </a:p>
              <a:p>
                <a:pPr lvl="1"/>
                <a:r>
                  <a:rPr lang="en-US" dirty="0"/>
                  <a:t>What does ‘data at least as extreme’ means in this context?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1FB4A8-2F46-4640-8E5B-369EDC339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25150" cy="4860925"/>
              </a:xfrm>
              <a:blipFill>
                <a:blip r:embed="rId2"/>
                <a:stretch>
                  <a:fillRect l="-1023" t="-213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FE2DA8-14CA-4F6E-93FC-2EBF71FCB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61762" r="39224" b="14943"/>
          <a:stretch/>
        </p:blipFill>
        <p:spPr>
          <a:xfrm>
            <a:off x="1649054" y="3507170"/>
            <a:ext cx="9287135" cy="3179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F17C-47A2-4BFA-AE80-232CE0055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93" t="70063" r="45983" b="19103"/>
          <a:stretch/>
        </p:blipFill>
        <p:spPr>
          <a:xfrm flipH="1">
            <a:off x="3066257" y="4624552"/>
            <a:ext cx="2062137" cy="14918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A1FC-5DA3-43AF-836D-EACC3617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949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15F6-4B3C-4221-A419-170CB85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Summing it up: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is the value of test statistic,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One-sided alternative (‘greater,’ right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One-sided alternative (‘smaller’, left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Two-sided alternative: 			</a:t>
                </a:r>
                <a14:m>
                  <m:oMath xmlns:m="http://schemas.openxmlformats.org/officeDocument/2006/math"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8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spc="-150" dirty="0">
                  <a:solidFill>
                    <a:schemeClr val="bg1"/>
                  </a:solidFill>
                </a:endParaRPr>
              </a:p>
              <a:p>
                <a:pPr lvl="1"/>
                <a:endParaRPr lang="en-US" sz="2800" spc="-150" dirty="0"/>
              </a:p>
              <a:p>
                <a14:m>
                  <m:oMath xmlns:m="http://schemas.openxmlformats.org/officeDocument/2006/math"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  <a:blipFill>
                <a:blip r:embed="rId2"/>
                <a:stretch>
                  <a:fillRect l="-1360" t="-2665" b="-8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FE915-240B-4A11-8B41-F418D90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8624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15F6-4B3C-4221-A419-170CB85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Summing it up: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is the value of test statistic,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lvl="1"/>
                <a:r>
                  <a:rPr lang="en-US" sz="2800" dirty="0"/>
                  <a:t>One-sided alternative (‘greater,’ right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One-sided alternative (‘smaller’, left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Two-sided alternative: 			</a:t>
                </a:r>
                <a14:m>
                  <m:oMath xmlns:m="http://schemas.openxmlformats.org/officeDocument/2006/math"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8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spc="-150" dirty="0">
                  <a:solidFill>
                    <a:schemeClr val="bg1"/>
                  </a:solidFill>
                </a:endParaRPr>
              </a:p>
              <a:p>
                <a:pPr lvl="1"/>
                <a:endParaRPr lang="en-US" sz="2800" spc="-150" dirty="0"/>
              </a:p>
              <a:p>
                <a14:m>
                  <m:oMath xmlns:m="http://schemas.openxmlformats.org/officeDocument/2006/math"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  <a:blipFill>
                <a:blip r:embed="rId2"/>
                <a:stretch>
                  <a:fillRect l="-1360" t="-2665" b="-8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FE915-240B-4A11-8B41-F418D90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3480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15F6-4B3C-4221-A419-170CB85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Summing it up: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is the value of test statistic,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lvl="1"/>
                <a:r>
                  <a:rPr lang="en-US" sz="2800" dirty="0"/>
                  <a:t>One-sided alternative (‘greater,’ right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/>
                  <a:t>One-sided alternative (‘smaller’, left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Two-sided alternative: 			</a:t>
                </a:r>
                <a14:m>
                  <m:oMath xmlns:m="http://schemas.openxmlformats.org/officeDocument/2006/math"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8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pc="-15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pc="-15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spc="-150" dirty="0">
                  <a:solidFill>
                    <a:schemeClr val="bg1"/>
                  </a:solidFill>
                </a:endParaRPr>
              </a:p>
              <a:p>
                <a:pPr lvl="1"/>
                <a:endParaRPr lang="en-US" sz="2800" spc="-150" dirty="0"/>
              </a:p>
              <a:p>
                <a14:m>
                  <m:oMath xmlns:m="http://schemas.openxmlformats.org/officeDocument/2006/math"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  <a:blipFill>
                <a:blip r:embed="rId2"/>
                <a:stretch>
                  <a:fillRect l="-1360" t="-2665" b="-8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FE915-240B-4A11-8B41-F418D90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987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15F6-4B3C-4221-A419-170CB85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Summing it up: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is the value of test statistic,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lvl="1"/>
                <a:r>
                  <a:rPr lang="en-US" sz="2800" dirty="0"/>
                  <a:t>One-sided alternative (‘greater,’ right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/>
                  <a:t>One-sided alternative (‘smaller’, left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/>
                  <a:t>Two-sided alternative: 			</a:t>
                </a:r>
                <a14:m>
                  <m:oMath xmlns:m="http://schemas.openxmlformats.org/officeDocument/2006/math">
                    <m:r>
                      <a:rPr lang="en-US" sz="2800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-150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800" b="0" i="1" spc="-15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pc="-15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spc="-150" dirty="0"/>
              </a:p>
              <a:p>
                <a:pPr lvl="1"/>
                <a:endParaRPr lang="en-US" sz="2800" spc="-150" dirty="0"/>
              </a:p>
              <a:p>
                <a14:m>
                  <m:oMath xmlns:m="http://schemas.openxmlformats.org/officeDocument/2006/math"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pc="-15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en-US" sz="3200" b="1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  <a:blipFill>
                <a:blip r:embed="rId2"/>
                <a:stretch>
                  <a:fillRect l="-1360" t="-2665" b="-8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FE915-240B-4A11-8B41-F418D90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505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15F6-4B3C-4221-A419-170CB85D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P-VALUES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Summing it up: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is the value of test statistic,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lvl="1"/>
                <a:r>
                  <a:rPr lang="en-US" sz="2800" dirty="0"/>
                  <a:t>One-sided alternative (‘greater,’ right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/>
                  <a:t>One-sided alternative (‘smaller’, left tail):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2800" dirty="0"/>
                  <a:t>Two-sided alternative: 			</a:t>
                </a:r>
                <a14:m>
                  <m:oMath xmlns:m="http://schemas.openxmlformats.org/officeDocument/2006/math">
                    <m:r>
                      <a:rPr lang="en-US" sz="2800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-150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2800" b="0" i="1" spc="-15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pc="-15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pc="-15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pc="-15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800" spc="-150" dirty="0"/>
              </a:p>
              <a:p>
                <a:pPr lvl="1"/>
                <a:endParaRPr lang="en-US" sz="2800" spc="-15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1" i="1" spc="-1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3200" b="1" i="1" spc="-1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pc="-1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pc="-1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⟹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BE" sz="32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8C19F-DEB5-4F54-AD20-132B8D9C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558" y="1690688"/>
                <a:ext cx="11204027" cy="4802187"/>
              </a:xfrm>
              <a:blipFill>
                <a:blip r:embed="rId2"/>
                <a:stretch>
                  <a:fillRect l="-1360" t="-2665" b="-8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FE915-240B-4A11-8B41-F418D90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7825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310BD8-D1A8-41F4-B251-EFD3CBDD6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PRACTICE!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AC9595-29D4-4F6E-9979-936CD4A73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Classroom -&gt; Lecture 11 -&gt; One-sample tests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DBD2B-505B-462E-B39A-D0A93F89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2443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C4B5D3-512B-4A12-95CD-6A393D5C2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MORE TESTS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850B39-950D-4199-9C4B-A6883A810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5B39-0C3E-46A5-BD13-DE33CB82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016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0617-38A0-442A-984F-CCE8C43D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TESTS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DC47-76A9-4707-95AF-D6E96B7F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sz="3200" dirty="0"/>
              <a:t>There exist a lot of tests.</a:t>
            </a:r>
          </a:p>
          <a:p>
            <a:endParaRPr lang="en-US" sz="3200" dirty="0"/>
          </a:p>
          <a:p>
            <a:r>
              <a:rPr lang="en-US" sz="3200" dirty="0"/>
              <a:t>Don’t try to memorize all the tests – there’re too many of them.</a:t>
            </a:r>
          </a:p>
          <a:p>
            <a:endParaRPr lang="en-US" sz="3200" dirty="0"/>
          </a:p>
          <a:p>
            <a:r>
              <a:rPr lang="en-US" sz="3200" dirty="0"/>
              <a:t>Your task is to find the right test when you need it.</a:t>
            </a:r>
          </a:p>
          <a:p>
            <a:endParaRPr lang="en-US" sz="3200" dirty="0"/>
          </a:p>
          <a:p>
            <a:r>
              <a:rPr lang="en-US" sz="3200" dirty="0"/>
              <a:t>Here are some of the most used ones </a:t>
            </a:r>
            <a:r>
              <a:rPr lang="en-US" sz="3200" b="1" dirty="0"/>
              <a:t>(but not all)</a:t>
            </a:r>
            <a:r>
              <a:rPr lang="en-US" sz="3200" dirty="0"/>
              <a:t>.</a:t>
            </a:r>
            <a:endParaRPr lang="en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AEA6C-151E-4C60-997F-DF4FC670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423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/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00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TWO-SAMPLE TESTS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C2B45-2E75-45D7-B7D4-11EFAEB8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6558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B624-2F91-4963-B181-BEFF9D8B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TESTS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062-DFDE-497C-A9B3-706A4C93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3200" dirty="0"/>
              <a:t>Consider the task of comparing the means of two </a:t>
            </a:r>
            <a:r>
              <a:rPr lang="en-US" sz="3200" b="1" dirty="0"/>
              <a:t>independent</a:t>
            </a:r>
            <a:r>
              <a:rPr lang="en-US" sz="3200" dirty="0"/>
              <a:t> samples.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Examples: </a:t>
            </a:r>
          </a:p>
          <a:p>
            <a:pPr lvl="1" algn="just"/>
            <a:r>
              <a:rPr lang="en-US" sz="2800" dirty="0">
                <a:solidFill>
                  <a:schemeClr val="bg1"/>
                </a:solidFill>
              </a:rPr>
              <a:t>comparing the mean efficacies of two medical treatments;</a:t>
            </a:r>
          </a:p>
          <a:p>
            <a:pPr lvl="1" algn="just"/>
            <a:r>
              <a:rPr lang="en-US" sz="2800" dirty="0">
                <a:solidFill>
                  <a:schemeClr val="bg1"/>
                </a:solidFill>
              </a:rPr>
              <a:t>comparing academic performance in two different groups;</a:t>
            </a:r>
          </a:p>
          <a:p>
            <a:pPr lvl="1" algn="just"/>
            <a:endParaRPr lang="en-US" sz="2800" dirty="0">
              <a:solidFill>
                <a:schemeClr val="bg1"/>
              </a:solidFill>
            </a:endParaRP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0EE32-B615-4ACD-957E-CCE072E8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0463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B624-2F91-4963-B181-BEFF9D8B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TESTS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062-DFDE-497C-A9B3-706A4C93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3200" dirty="0"/>
              <a:t>Consider the task of comparing the means of two </a:t>
            </a:r>
            <a:r>
              <a:rPr lang="en-US" sz="3200" b="1" dirty="0"/>
              <a:t>independent</a:t>
            </a:r>
            <a:r>
              <a:rPr lang="en-US" sz="3200" dirty="0"/>
              <a:t> samples.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Examples: </a:t>
            </a:r>
          </a:p>
          <a:p>
            <a:pPr lvl="1" algn="just"/>
            <a:r>
              <a:rPr lang="en-US" sz="2800" dirty="0"/>
              <a:t>comparing the mean efficacies of two medical treatments;</a:t>
            </a:r>
          </a:p>
          <a:p>
            <a:pPr lvl="1" algn="just"/>
            <a:r>
              <a:rPr lang="en-US" sz="2800" dirty="0"/>
              <a:t>comparing academic performance in two different groups;</a:t>
            </a:r>
          </a:p>
          <a:p>
            <a:pPr lvl="1" algn="just"/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0EE32-B615-4ACD-957E-CCE072E8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912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TWO-SAMPLE T-TESTS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difference in the means of two populations </a:t>
            </a:r>
            <a:br>
              <a:rPr lang="en-US" dirty="0"/>
            </a:br>
            <a:r>
              <a:rPr lang="en-US" dirty="0"/>
              <a:t>with unknown but equal variances</a:t>
            </a:r>
            <a:endParaRPr lang="en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694A7-10B4-49DA-8126-C739F853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4004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two distributions have </a:t>
                </a:r>
                <a:r>
                  <a:rPr lang="en-US" b="1" dirty="0"/>
                  <a:t>the same variance</a:t>
                </a:r>
                <a:r>
                  <a:rPr lang="en-US" dirty="0"/>
                  <a:t>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>
                    <a:solidFill>
                      <a:schemeClr val="bg1"/>
                    </a:solidFill>
                  </a:rPr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 b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E803F-3A49-4A86-A8E6-81A408DC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365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two distributions have </a:t>
                </a:r>
                <a:r>
                  <a:rPr lang="en-US" b="1" dirty="0"/>
                  <a:t>the same variance</a:t>
                </a:r>
                <a:r>
                  <a:rPr lang="en-US" dirty="0"/>
                  <a:t>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 b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E803F-3A49-4A86-A8E6-81A408DC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2543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two distributions have </a:t>
                </a:r>
                <a:r>
                  <a:rPr lang="en-US" b="1" dirty="0"/>
                  <a:t>the same variance</a:t>
                </a:r>
                <a:r>
                  <a:rPr lang="en-US" dirty="0"/>
                  <a:t>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151" b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E803F-3A49-4A86-A8E6-81A408DC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8815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800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- sample variances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14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Null distribution: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9E092-6EBE-4F16-AF15-591B3915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6954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800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- sample variances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14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Null distribution: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9E092-6EBE-4F16-AF15-591B3915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16713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3200" dirty="0"/>
                  <a:t>Set up and run two-sample t-test to check if the mean duration of pregnancy differs in the two groups.</a:t>
                </a:r>
              </a:p>
              <a:p>
                <a:pPr algn="ctr"/>
                <a:endParaRPr lang="en-US" sz="800" dirty="0"/>
              </a:p>
              <a:p>
                <a:pPr marL="0" indent="0" algn="ctr">
                  <a:buNone/>
                </a:pPr>
                <a:r>
                  <a:rPr lang="en-US" sz="3200" dirty="0"/>
                  <a:t>Which assumptions do you have to make?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3525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D6C17-1A87-4324-876C-EBC04505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283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/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6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AD1C9-C8E2-412E-BBB5-1FA4859D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2749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AD1C9-C8E2-412E-BBB5-1FA4859D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9264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5D215-235E-455B-B8E6-3F1AD1B7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4745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774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∙7.77+632∙4.95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775+633−2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775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633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=0.0187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ACD23-B47D-4870-9C9D-A1363E16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6705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774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∙7.77+632∙4.95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775+633−2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775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633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=0.0187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ACD23-B47D-4870-9C9D-A1363E16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8964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39.08−39.60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0.0187</m:t>
                              </m:r>
                            </m:e>
                          </m:ra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=−3.8064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1408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	P-value: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3.8064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  <a:blipFill>
                <a:blip r:embed="rId2"/>
                <a:stretch>
                  <a:fillRect l="-1333" t="-258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2309-D9C9-4B31-BE74-5011C6B5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3139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39.08−39.60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0.0187</m:t>
                              </m:r>
                            </m:e>
                          </m:ra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=−3.8064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1408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	P-value: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3.8064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  <a:blipFill>
                <a:blip r:embed="rId2"/>
                <a:stretch>
                  <a:fillRect l="-1333" t="-258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2309-D9C9-4B31-BE74-5011C6B5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77715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39.08−39.60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0.0187</m:t>
                              </m:r>
                            </m:e>
                          </m:ra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=−3.8064</m:t>
                      </m:r>
                    </m:oMath>
                  </m:oMathPara>
                </a14:m>
                <a:endParaRPr lang="en-US" sz="3200" dirty="0"/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1408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	</a:t>
                </a:r>
                <a:r>
                  <a:rPr lang="en-US" sz="3200" dirty="0">
                    <a:solidFill>
                      <a:schemeClr val="bg1"/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3.8064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6650"/>
              </a:xfrm>
              <a:blipFill>
                <a:blip r:embed="rId2"/>
                <a:stretch>
                  <a:fillRect l="-1333" t="-258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F2309-D9C9-4B31-BE74-5011C6B5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43265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F6BE-3546-46F2-A997-34BBAA7D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Women admitted to maternity hospital, weeks of pregnancy measured in two groups.</a:t>
                </a:r>
              </a:p>
              <a:p>
                <a:endParaRPr lang="en-US" sz="800" dirty="0"/>
              </a:p>
              <a:p>
                <a:pPr lvl="1"/>
                <a:r>
                  <a:rPr lang="en-US" sz="3200" b="0" dirty="0"/>
                  <a:t>Medical: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=775,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=39.08,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=7.77</m:t>
                    </m:r>
                  </m:oMath>
                </a14:m>
                <a:endParaRPr lang="en-US" sz="3200" dirty="0"/>
              </a:p>
              <a:p>
                <a:pPr lvl="1"/>
                <a:endParaRPr lang="en-US" sz="900" dirty="0"/>
              </a:p>
              <a:p>
                <a:pPr lvl="1"/>
                <a:r>
                  <a:rPr lang="en-US" sz="3200" b="0" dirty="0"/>
                  <a:t>Emergency: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=633,   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=39.60,   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=4.95</m:t>
                    </m:r>
                  </m:oMath>
                </a14:m>
                <a:endParaRPr lang="en-US" sz="3200" dirty="0"/>
              </a:p>
              <a:p>
                <a:pPr lvl="1"/>
                <a:endParaRPr lang="en-US" sz="28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=0−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rejected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BF32A-FD08-4658-AAF6-BD9C23AE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7545C-CCF1-4491-B76F-DED7CFF5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9729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2EAC-CBAF-4FE5-8EF2-CB58C685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2ED6-BBF0-4DA2-966A-947B492F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dirty="0"/>
              <a:t>Assumptions made:</a:t>
            </a:r>
          </a:p>
          <a:p>
            <a:pPr algn="just"/>
            <a:endParaRPr lang="en-US" sz="1000" dirty="0"/>
          </a:p>
          <a:p>
            <a:pPr lvl="1" algn="just"/>
            <a:r>
              <a:rPr lang="en-US" sz="2800" dirty="0"/>
              <a:t>Length of pregnancy is normally distributed</a:t>
            </a:r>
          </a:p>
          <a:p>
            <a:pPr lvl="1" algn="just"/>
            <a:r>
              <a:rPr lang="en-US" sz="2800" dirty="0"/>
              <a:t>Variances are the same in both groups – </a:t>
            </a:r>
            <a:r>
              <a:rPr lang="en-US" sz="2800" i="1" dirty="0"/>
              <a:t>unrealistic</a:t>
            </a:r>
          </a:p>
          <a:p>
            <a:pPr lvl="1" algn="just"/>
            <a:endParaRPr lang="en-US" dirty="0"/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GOOD TO KNOW:</a:t>
            </a:r>
          </a:p>
          <a:p>
            <a:pPr algn="just"/>
            <a:endParaRPr lang="en-US" sz="1000" dirty="0">
              <a:solidFill>
                <a:schemeClr val="bg1"/>
              </a:solidFill>
            </a:endParaRPr>
          </a:p>
          <a:p>
            <a:pPr lvl="1" algn="just"/>
            <a:r>
              <a:rPr lang="en-US" sz="2800" dirty="0">
                <a:solidFill>
                  <a:schemeClr val="bg1"/>
                </a:solidFill>
              </a:rPr>
              <a:t>There’re special tests to check if the data is normal and if two groups have the same variances.</a:t>
            </a:r>
          </a:p>
          <a:p>
            <a:pPr lvl="1" algn="just"/>
            <a:endParaRPr lang="en-US" sz="1000" dirty="0">
              <a:solidFill>
                <a:schemeClr val="bg1"/>
              </a:solidFill>
            </a:endParaRPr>
          </a:p>
          <a:p>
            <a:pPr lvl="1" algn="just"/>
            <a:r>
              <a:rPr lang="en-US" sz="2800" dirty="0">
                <a:solidFill>
                  <a:schemeClr val="bg1"/>
                </a:solidFill>
              </a:rPr>
              <a:t>In practice, it’s good to apply them first to check the validity of the assumptions.</a:t>
            </a:r>
            <a:endParaRPr lang="en-BE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1CFA-98C7-4D5D-86C3-AB8EED5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070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/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83694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2EAC-CBAF-4FE5-8EF2-CB58C685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TWO-SAMPLE T-TEST: EXAMPLE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92ED6-BBF0-4DA2-966A-947B492F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dirty="0"/>
              <a:t>Assumptions made:</a:t>
            </a:r>
          </a:p>
          <a:p>
            <a:pPr algn="just"/>
            <a:endParaRPr lang="en-US" sz="1000" dirty="0"/>
          </a:p>
          <a:p>
            <a:pPr lvl="1" algn="just"/>
            <a:r>
              <a:rPr lang="en-US" sz="2800" dirty="0"/>
              <a:t>Length of pregnancy is normally distributed</a:t>
            </a:r>
          </a:p>
          <a:p>
            <a:pPr lvl="1" algn="just"/>
            <a:r>
              <a:rPr lang="en-US" sz="2800" dirty="0"/>
              <a:t>Variances are the same in both groups – </a:t>
            </a:r>
            <a:r>
              <a:rPr lang="en-US" sz="2800" i="1" dirty="0"/>
              <a:t>unrealistic</a:t>
            </a:r>
          </a:p>
          <a:p>
            <a:pPr lvl="1" algn="just"/>
            <a:endParaRPr lang="en-US" dirty="0"/>
          </a:p>
          <a:p>
            <a:pPr algn="just"/>
            <a:r>
              <a:rPr lang="en-US" sz="3200" b="1" dirty="0"/>
              <a:t>GOOD TO KNOW:</a:t>
            </a:r>
          </a:p>
          <a:p>
            <a:pPr algn="just"/>
            <a:endParaRPr lang="en-US" sz="1000" dirty="0"/>
          </a:p>
          <a:p>
            <a:pPr lvl="1" algn="just"/>
            <a:r>
              <a:rPr lang="en-US" sz="2800" dirty="0"/>
              <a:t>There’re special tests to check if the data is normal and if two groups have the same variances.</a:t>
            </a:r>
          </a:p>
          <a:p>
            <a:pPr lvl="1" algn="just"/>
            <a:endParaRPr lang="en-US" sz="1000" dirty="0"/>
          </a:p>
          <a:p>
            <a:pPr lvl="1" algn="just"/>
            <a:r>
              <a:rPr lang="en-US" sz="2800" dirty="0"/>
              <a:t>In practice, it’s good to apply them first to check the validity of the assumptions.</a:t>
            </a:r>
            <a:endParaRPr lang="en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1CFA-98C7-4D5D-86C3-AB8EED5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7771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WELCH’S TESTS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case of unequal variances </a:t>
            </a:r>
            <a:endParaRPr lang="en-BE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527AF-AE4A-4EA0-AE8D-A9208AAB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342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WELCH’S 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variances aren’t assumed to be equal.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>
                    <a:solidFill>
                      <a:schemeClr val="bg1"/>
                    </a:solidFill>
                  </a:rPr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40E9-B694-4A25-8239-D92EF79C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21244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WELCH’S 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variances aren’t assumed to be equal.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40E9-B694-4A25-8239-D92EF79C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5406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WELCH’S 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Two sets of data drawn from normal distribution (</a:t>
                </a:r>
                <a:r>
                  <a:rPr lang="en-US" dirty="0" err="1"/>
                  <a:t>i.i.d</a:t>
                </a:r>
                <a:r>
                  <a:rPr lang="en-US" dirty="0"/>
                  <a:t>.):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sz="800" dirty="0"/>
              </a:p>
              <a:p>
                <a:pPr>
                  <a:spcBef>
                    <a:spcPts val="600"/>
                  </a:spcBef>
                </a:pPr>
                <a:r>
                  <a:rPr lang="en-US" dirty="0"/>
                  <a:t>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unknown.</a:t>
                </a:r>
              </a:p>
              <a:p>
                <a:pPr lvl="1"/>
                <a:r>
                  <a:rPr lang="en-US" dirty="0"/>
                  <a:t>Note that the variances aren’t assumed to be equal.</a:t>
                </a:r>
              </a:p>
              <a:p>
                <a:pPr lvl="1"/>
                <a:endParaRPr lang="en-US" sz="800" dirty="0"/>
              </a:p>
              <a:p>
                <a:pPr>
                  <a:spcBef>
                    <a:spcPts val="1200"/>
                  </a:spcBef>
                </a:pPr>
                <a:r>
                  <a:rPr lang="en-US" b="0" dirty="0"/>
                  <a:t>Null hypothesis: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Alternatives: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Two-sided: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One-sided: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A40E9-B694-4A25-8239-D92EF79C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812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WELCH’S 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800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- sample variances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140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Null distribution: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d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CDF6-0482-4A59-A4DB-B442A3D4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7516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3734-E96A-4601-804D-8ACCBC33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WELCH’S TEST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Test statistic: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800" dirty="0"/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- sample variances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:endParaRPr lang="en-US" sz="140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Null distribution: </a:t>
                </a:r>
              </a:p>
              <a:p>
                <a:pPr marL="0" indent="0" algn="ctr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F6D6E-9E1B-4D65-9A24-53BC0204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5105400"/>
              </a:xfrm>
              <a:blipFill>
                <a:blip r:embed="rId2"/>
                <a:stretch>
                  <a:fillRect l="-1043" t="-27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CDF6-0482-4A59-A4DB-B442A3D4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58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BF92FA-BA4B-46F8-988A-C023869B7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PAIRED SAMPLE T-TEST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1EFF2A-E021-4151-A43D-03AA77C1F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Difference between the means when data comes in pairs</a:t>
            </a:r>
            <a:endParaRPr lang="en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A1CC2-4911-4B57-B555-DA8E695A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0523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B60-1E3E-4B0B-856B-DF038CA0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DATA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Sometimes, data naturally comes in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0" dirty="0"/>
              </a:p>
              <a:p>
                <a:endParaRPr lang="en-US" sz="800" b="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“Repeated measures”: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patients’ condition before and after taking a new medication;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students’ performances before and after extra tutoring;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performance of two different algorithms on the same set of benchmarks.</a:t>
                </a:r>
              </a:p>
              <a:p>
                <a:pPr lvl="1"/>
                <a:endParaRPr lang="en-US" sz="1000" dirty="0">
                  <a:solidFill>
                    <a:schemeClr val="bg1"/>
                  </a:solidFill>
                </a:endParaRPr>
              </a:p>
              <a:p>
                <a:r>
                  <a:rPr lang="en-US" sz="3200" i="1" dirty="0">
                    <a:solidFill>
                      <a:schemeClr val="bg1"/>
                    </a:solidFill>
                  </a:rPr>
                  <a:t>Was there any effect?</a:t>
                </a:r>
              </a:p>
              <a:p>
                <a:pPr lvl="1"/>
                <a:endParaRPr lang="en-US" sz="8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Samples are paired = dependent.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  <a:blipFill>
                <a:blip r:embed="rId2"/>
                <a:stretch>
                  <a:fillRect l="-1333" t="-25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0562-B85B-4B07-A1C1-354D4369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9580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B60-1E3E-4B0B-856B-DF038CA0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PAIRED DATA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Sometimes, data naturally comes in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b="0" dirty="0"/>
              </a:p>
              <a:p>
                <a:endParaRPr lang="en-US" sz="800" b="0" dirty="0"/>
              </a:p>
              <a:p>
                <a:r>
                  <a:rPr lang="en-US" sz="3200" dirty="0"/>
                  <a:t>“Repeated measures”:</a:t>
                </a:r>
              </a:p>
              <a:p>
                <a:pPr lvl="1"/>
                <a:r>
                  <a:rPr lang="en-US" sz="2800" dirty="0"/>
                  <a:t>patients’ condition before and after taking a new medication;</a:t>
                </a:r>
              </a:p>
              <a:p>
                <a:pPr lvl="1"/>
                <a:r>
                  <a:rPr lang="en-US" sz="2800" dirty="0"/>
                  <a:t>students’ performances before and after extra tutoring;</a:t>
                </a:r>
              </a:p>
              <a:p>
                <a:pPr lvl="1"/>
                <a:r>
                  <a:rPr lang="en-US" sz="2800" dirty="0"/>
                  <a:t>performance of two different algorithms on the same set of benchmarks.</a:t>
                </a:r>
              </a:p>
              <a:p>
                <a:pPr lvl="1"/>
                <a:endParaRPr lang="en-US" sz="1000" dirty="0"/>
              </a:p>
              <a:p>
                <a:r>
                  <a:rPr lang="en-US" sz="3200" i="1" dirty="0"/>
                  <a:t>Was there any effect?</a:t>
                </a:r>
              </a:p>
              <a:p>
                <a:pPr lvl="1"/>
                <a:endParaRPr lang="en-US" sz="8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Samples are paired = dependent.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994E-9E90-444F-A6CD-205A646E3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67287"/>
              </a:xfrm>
              <a:blipFill>
                <a:blip r:embed="rId2"/>
                <a:stretch>
                  <a:fillRect l="-1333" t="-25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0562-B85B-4B07-A1C1-354D4369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905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5374</Words>
  <Application>Microsoft Office PowerPoint</Application>
  <PresentationFormat>Widescreen</PresentationFormat>
  <Paragraphs>1119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Cambria Math</vt:lpstr>
      <vt:lpstr>Gill Sans Nova</vt:lpstr>
      <vt:lpstr>Office Theme</vt:lpstr>
      <vt:lpstr>INTRODUCTION  TO STATISTICS</vt:lpstr>
      <vt:lpstr>LAST TIME</vt:lpstr>
      <vt:lpstr>LAST TIME</vt:lpstr>
      <vt:lpstr>TODAY</vt:lpstr>
      <vt:lpstr>HYPOTHESIS TESTING STEP-BY-STEP</vt:lpstr>
      <vt:lpstr>HYPOTHESIS TESTING STEP-BY-STEP</vt:lpstr>
      <vt:lpstr>HYPOTHESIS TESTING STEP-BY-STEP</vt:lpstr>
      <vt:lpstr>HYPOTHESIS TESTING STEP-BY-STEP</vt:lpstr>
      <vt:lpstr>HYPOTHESIS TESTING STEP-BY-STEP</vt:lpstr>
      <vt:lpstr>HYPOTHESIS TESTING STEP-BY-STEP</vt:lpstr>
      <vt:lpstr>ONE-SAMPLE TESTS</vt:lpstr>
      <vt:lpstr>Z-TEST</vt:lpstr>
      <vt:lpstr>Z-TEST</vt:lpstr>
      <vt:lpstr>Z-TEST</vt:lpstr>
      <vt:lpstr>Z-TEST</vt:lpstr>
      <vt:lpstr>Z-TEST</vt:lpstr>
      <vt:lpstr>Z-TEST: EXAMPLE</vt:lpstr>
      <vt:lpstr>Z-TEST: EXAMPLE</vt:lpstr>
      <vt:lpstr>Z-TEST: EXAMPLE</vt:lpstr>
      <vt:lpstr>Z-TEST: EXAMPLE</vt:lpstr>
      <vt:lpstr>Z-TEST: EXAMPLE</vt:lpstr>
      <vt:lpstr>T-TEST</vt:lpstr>
      <vt:lpstr>T-TEST</vt:lpstr>
      <vt:lpstr>T-TEST</vt:lpstr>
      <vt:lpstr>T-TEST</vt:lpstr>
      <vt:lpstr>T-TEST</vt:lpstr>
      <vt:lpstr>T-TEST: EXAMPLE</vt:lpstr>
      <vt:lpstr>T-TEST: EXAMPLE</vt:lpstr>
      <vt:lpstr>T-TEST: EXAMPLE</vt:lpstr>
      <vt:lpstr>T-TEST: EXAMPLE</vt:lpstr>
      <vt:lpstr>T-TEST: EXAMPLE</vt:lpstr>
      <vt:lpstr>T-TEST: EXAMPLE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PRACTICE!</vt:lpstr>
      <vt:lpstr>MORE TESTS</vt:lpstr>
      <vt:lpstr>MORE TESTS</vt:lpstr>
      <vt:lpstr>TWO-SAMPLE TESTS</vt:lpstr>
      <vt:lpstr>TWO-SAMPLE TESTS</vt:lpstr>
      <vt:lpstr>TWO-SAMPLE TESTS</vt:lpstr>
      <vt:lpstr>TWO-SAMPLE T-TESTS</vt:lpstr>
      <vt:lpstr>TWO-SAMPLE T-TEST</vt:lpstr>
      <vt:lpstr>TWO-SAMPLE T-TEST</vt:lpstr>
      <vt:lpstr>TWO-SAMPLE T-TEST</vt:lpstr>
      <vt:lpstr>TWO-SAMPLE T-TEST</vt:lpstr>
      <vt:lpstr>TWO-SAMPLE T-TEST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TWO-SAMPLE T-TEST: EXAMPLE</vt:lpstr>
      <vt:lpstr>WELCH’S TESTS</vt:lpstr>
      <vt:lpstr>WELCH’S TEST</vt:lpstr>
      <vt:lpstr>WELCH’S TEST</vt:lpstr>
      <vt:lpstr>WELCH’S TEST</vt:lpstr>
      <vt:lpstr>WELCH’S TEST</vt:lpstr>
      <vt:lpstr>WELCH’S TEST</vt:lpstr>
      <vt:lpstr>PAIRED SAMPLE T-TEST</vt:lpstr>
      <vt:lpstr>PAIRED DATA</vt:lpstr>
      <vt:lpstr>PAIRED DATA</vt:lpstr>
      <vt:lpstr>PAIRED DATA</vt:lpstr>
      <vt:lpstr>PAIRED SAMPLE T-TEST</vt:lpstr>
      <vt:lpstr>PAIRED SAMPLE T-TEST</vt:lpstr>
      <vt:lpstr>PAIRED SAMPLE T-TEST</vt:lpstr>
      <vt:lpstr>PAIRED SAMPLE T-TEST</vt:lpstr>
      <vt:lpstr>PAIRED SAMPLE T-TEST</vt:lpstr>
      <vt:lpstr>PAIRED SAMPLE T-TEST</vt:lpstr>
      <vt:lpstr>PAIRED SAMPLE T-TEST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Evgenia Korneva</dc:creator>
  <cp:lastModifiedBy>Evgenia Korneva</cp:lastModifiedBy>
  <cp:revision>1</cp:revision>
  <dcterms:created xsi:type="dcterms:W3CDTF">2020-12-14T19:15:50Z</dcterms:created>
  <dcterms:modified xsi:type="dcterms:W3CDTF">2020-12-15T17:49:24Z</dcterms:modified>
</cp:coreProperties>
</file>